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8"/>
  </p:notesMasterIdLst>
  <p:sldIdLst>
    <p:sldId id="284" r:id="rId2"/>
    <p:sldId id="278" r:id="rId3"/>
    <p:sldId id="272" r:id="rId4"/>
    <p:sldId id="286" r:id="rId5"/>
    <p:sldId id="304" r:id="rId6"/>
    <p:sldId id="302" r:id="rId7"/>
    <p:sldId id="305" r:id="rId8"/>
    <p:sldId id="289" r:id="rId9"/>
    <p:sldId id="291" r:id="rId10"/>
    <p:sldId id="293" r:id="rId11"/>
    <p:sldId id="295" r:id="rId12"/>
    <p:sldId id="308" r:id="rId13"/>
    <p:sldId id="309" r:id="rId14"/>
    <p:sldId id="310" r:id="rId15"/>
    <p:sldId id="299" r:id="rId16"/>
    <p:sldId id="259"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7E33"/>
    <a:srgbClr val="F4DC24"/>
    <a:srgbClr val="9ED744"/>
    <a:srgbClr val="F5AE16"/>
    <a:srgbClr val="E0F2C0"/>
    <a:srgbClr val="D2ECA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72" d="100"/>
          <a:sy n="72" d="100"/>
        </p:scale>
        <p:origin x="402"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79" d="100"/>
          <a:sy n="79" d="100"/>
        </p:scale>
        <p:origin x="39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pPr/>
              <a:t>2023/11/12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pPr/>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a:t>
            </a:fld>
            <a:endParaRPr lang="zh-CN" altLang="en-US"/>
          </a:p>
        </p:txBody>
      </p:sp>
    </p:spTree>
    <p:extLst>
      <p:ext uri="{BB962C8B-B14F-4D97-AF65-F5344CB8AC3E}">
        <p14:creationId xmlns:p14="http://schemas.microsoft.com/office/powerpoint/2010/main" val="36730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a:t>
            </a:fld>
            <a:endParaRPr lang="zh-CN" altLang="en-US"/>
          </a:p>
        </p:txBody>
      </p:sp>
    </p:spTree>
    <p:extLst>
      <p:ext uri="{BB962C8B-B14F-4D97-AF65-F5344CB8AC3E}">
        <p14:creationId xmlns:p14="http://schemas.microsoft.com/office/powerpoint/2010/main" val="390035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a:t>
            </a:fld>
            <a:endParaRPr lang="zh-CN" altLang="en-US"/>
          </a:p>
        </p:txBody>
      </p:sp>
    </p:spTree>
    <p:extLst>
      <p:ext uri="{BB962C8B-B14F-4D97-AF65-F5344CB8AC3E}">
        <p14:creationId xmlns:p14="http://schemas.microsoft.com/office/powerpoint/2010/main" val="255176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5</a:t>
            </a:fld>
            <a:endParaRPr lang="zh-CN" altLang="en-US"/>
          </a:p>
        </p:txBody>
      </p:sp>
    </p:spTree>
    <p:extLst>
      <p:ext uri="{BB962C8B-B14F-4D97-AF65-F5344CB8AC3E}">
        <p14:creationId xmlns:p14="http://schemas.microsoft.com/office/powerpoint/2010/main" val="323949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7</a:t>
            </a:fld>
            <a:endParaRPr lang="zh-CN" altLang="en-US"/>
          </a:p>
        </p:txBody>
      </p:sp>
    </p:spTree>
    <p:extLst>
      <p:ext uri="{BB962C8B-B14F-4D97-AF65-F5344CB8AC3E}">
        <p14:creationId xmlns:p14="http://schemas.microsoft.com/office/powerpoint/2010/main" val="323949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12</a:t>
            </a:fld>
            <a:endParaRPr lang="zh-CN" altLang="en-US"/>
          </a:p>
        </p:txBody>
      </p:sp>
    </p:spTree>
    <p:extLst>
      <p:ext uri="{BB962C8B-B14F-4D97-AF65-F5344CB8AC3E}">
        <p14:creationId xmlns:p14="http://schemas.microsoft.com/office/powerpoint/2010/main" val="32394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13</a:t>
            </a:fld>
            <a:endParaRPr lang="zh-CN" altLang="en-US"/>
          </a:p>
        </p:txBody>
      </p:sp>
    </p:spTree>
    <p:extLst>
      <p:ext uri="{BB962C8B-B14F-4D97-AF65-F5344CB8AC3E}">
        <p14:creationId xmlns:p14="http://schemas.microsoft.com/office/powerpoint/2010/main" val="323949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14</a:t>
            </a:fld>
            <a:endParaRPr lang="zh-CN" altLang="en-US"/>
          </a:p>
        </p:txBody>
      </p:sp>
    </p:spTree>
    <p:extLst>
      <p:ext uri="{BB962C8B-B14F-4D97-AF65-F5344CB8AC3E}">
        <p14:creationId xmlns:p14="http://schemas.microsoft.com/office/powerpoint/2010/main" val="390035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16</a:t>
            </a:fld>
            <a:endParaRPr lang="zh-CN" altLang="en-US"/>
          </a:p>
        </p:txBody>
      </p:sp>
    </p:spTree>
    <p:extLst>
      <p:ext uri="{BB962C8B-B14F-4D97-AF65-F5344CB8AC3E}">
        <p14:creationId xmlns:p14="http://schemas.microsoft.com/office/powerpoint/2010/main" val="36108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46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73DD48F9-1AFC-4C86-B61C-2C8E7530794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63AA3627-144B-4E52-99C3-B3AA9AB5C7CE}"/>
              </a:ext>
            </a:extLst>
          </p:cNvPr>
          <p:cNvGrpSpPr/>
          <p:nvPr userDrawn="1"/>
        </p:nvGrpSpPr>
        <p:grpSpPr>
          <a:xfrm>
            <a:off x="0" y="0"/>
            <a:ext cx="12192000" cy="6858000"/>
            <a:chOff x="0" y="0"/>
            <a:chExt cx="12001500" cy="6858000"/>
          </a:xfrm>
        </p:grpSpPr>
        <p:grpSp>
          <p:nvGrpSpPr>
            <p:cNvPr id="4" name="组合 3">
              <a:extLst>
                <a:ext uri="{FF2B5EF4-FFF2-40B4-BE49-F238E27FC236}">
                  <a16:creationId xmlns:a16="http://schemas.microsoft.com/office/drawing/2014/main" id="{3C3EF558-2560-4411-BB06-0278BF279E7F}"/>
                </a:ext>
              </a:extLst>
            </p:cNvPr>
            <p:cNvGrpSpPr/>
            <p:nvPr/>
          </p:nvGrpSpPr>
          <p:grpSpPr>
            <a:xfrm>
              <a:off x="0" y="0"/>
              <a:ext cx="6096000" cy="6858000"/>
              <a:chOff x="0" y="0"/>
              <a:chExt cx="12014200" cy="6858000"/>
            </a:xfrm>
            <a:solidFill>
              <a:srgbClr val="E0F2C0">
                <a:alpha val="49000"/>
              </a:srgbClr>
            </a:solidFill>
          </p:grpSpPr>
          <p:sp>
            <p:nvSpPr>
              <p:cNvPr id="21" name="矩形 20">
                <a:extLst>
                  <a:ext uri="{FF2B5EF4-FFF2-40B4-BE49-F238E27FC236}">
                    <a16:creationId xmlns:a16="http://schemas.microsoft.com/office/drawing/2014/main" id="{5DE2DA64-2502-439C-8571-228443929E4C}"/>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C768473-F450-4FBC-AD8E-5452B6E989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8A23D2EF-6B87-4BCF-9E70-20DB21FCF28A}"/>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6875CEE2-48FF-4E18-8F53-6BEF1B31BAED}"/>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8A74D1A-0701-4B12-BBC6-95810C047BFF}"/>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E639EB9-2C7C-47DC-BA87-1F8E947BD850}"/>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EE27E6E2-2B1A-4E8C-87A0-F62505E1254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C4D38808-5623-4C84-A739-F5F039D81D03}"/>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205359A1-C5D7-430E-B577-5EDB8037F49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4420B47A-111D-4521-8875-9BDC750AEFF5}"/>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65686C5-7BAE-4774-A01D-AF354081EED4}"/>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82C26AE8-61F2-46E5-92B4-4D37DA8E9175}"/>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B380DBF4-7C23-43B3-B2AE-5AE92B2F6FB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B8AD906A-175A-4F10-B109-1D60166B1AE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C18BFF4-0ED1-4461-887D-07FE03588AD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F2030851-7277-4BA0-A6FB-7C20A935D3D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0B5F73FF-5B38-48E5-B7B7-96BB7D696C0E}"/>
                </a:ext>
              </a:extLst>
            </p:cNvPr>
            <p:cNvGrpSpPr/>
            <p:nvPr/>
          </p:nvGrpSpPr>
          <p:grpSpPr>
            <a:xfrm>
              <a:off x="6298582" y="0"/>
              <a:ext cx="5702918" cy="6858000"/>
              <a:chOff x="774700" y="0"/>
              <a:chExt cx="11239500" cy="6858000"/>
            </a:xfrm>
            <a:solidFill>
              <a:srgbClr val="E0F2C0">
                <a:alpha val="49000"/>
              </a:srgbClr>
            </a:solidFill>
          </p:grpSpPr>
          <p:sp>
            <p:nvSpPr>
              <p:cNvPr id="6" name="矩形 5">
                <a:extLst>
                  <a:ext uri="{FF2B5EF4-FFF2-40B4-BE49-F238E27FC236}">
                    <a16:creationId xmlns:a16="http://schemas.microsoft.com/office/drawing/2014/main" id="{D6F43F49-F587-442E-B725-49174C905F91}"/>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A4CFD02-DDFE-4B21-93D8-1918CE25AFBF}"/>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0266401-8086-43EF-A6A0-2B3E9925E44B}"/>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F1B930E-B305-4738-9224-A1161A4550CD}"/>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D89368-AA5B-4C44-8C27-0194318D82BD}"/>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020944F-805E-46F1-A4BB-A1C49FD188CD}"/>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02E269-726E-46D5-931D-19D2D73EC075}"/>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77F3120-B409-45DA-A71A-C44EA5D838C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D29C528-3E29-4451-B060-BF82B118E62C}"/>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8DA42E0-1A33-4137-BD19-46FC1F2D3EF7}"/>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D9573CA-03E7-4101-B828-3AB2F9326478}"/>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6025F1B5-C4D2-4DAB-AAB7-855BD2A3356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EB225D8-B449-4CD7-AF13-B339831D264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02A3A09-158F-4346-992C-75977A17C50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E42BE35-AFD5-4456-9EDE-C771497E6053}"/>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a:extLst>
              <a:ext uri="{FF2B5EF4-FFF2-40B4-BE49-F238E27FC236}">
                <a16:creationId xmlns:a16="http://schemas.microsoft.com/office/drawing/2014/main" id="{3AD7A8E9-6E48-483D-89C2-344F3C82B00E}"/>
              </a:ext>
            </a:extLst>
          </p:cNvPr>
          <p:cNvSpPr/>
          <p:nvPr userDrawn="1"/>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2E759C5F-DDDE-4F1C-A194-64EDB59AF4C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5172" y="5277530"/>
            <a:ext cx="2597337" cy="1473790"/>
          </a:xfrm>
          <a:prstGeom prst="rect">
            <a:avLst/>
          </a:prstGeom>
        </p:spPr>
      </p:pic>
      <p:pic>
        <p:nvPicPr>
          <p:cNvPr id="39" name="图片 38">
            <a:extLst>
              <a:ext uri="{FF2B5EF4-FFF2-40B4-BE49-F238E27FC236}">
                <a16:creationId xmlns:a16="http://schemas.microsoft.com/office/drawing/2014/main" id="{B02A5548-DC80-4DED-8219-BBF136CE6555}"/>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ackgroundRemoval t="0" b="100000" l="0" r="94624">
                        <a14:foregroundMark x1="15860" y1="13115" x2="20968" y2="19016"/>
                        <a14:foregroundMark x1="41129" y1="7213" x2="43280" y2="10492"/>
                        <a14:foregroundMark x1="66667" y1="10492" x2="64785" y2="14754"/>
                        <a14:foregroundMark x1="83065" y1="37377" x2="83602" y2="39016"/>
                        <a14:foregroundMark x1="81720" y1="58689" x2="84140" y2="62295"/>
                        <a14:foregroundMark x1="69086" y1="80656" x2="72312" y2="86557"/>
                        <a14:foregroundMark x1="52151" y1="89836" x2="51613" y2="93770"/>
                        <a14:foregroundMark x1="33333" y1="89508" x2="32796" y2="92787"/>
                        <a14:foregroundMark x1="16667" y1="84918" x2="15591" y2="85902"/>
                        <a14:foregroundMark x1="10484" y1="57377" x2="4301" y2="55738"/>
                        <a14:foregroundMark x1="13441" y1="36066" x2="9946" y2="33115"/>
                        <a14:foregroundMark x1="37366" y1="33443" x2="45161" y2="45902"/>
                        <a14:foregroundMark x1="56183" y1="28852" x2="59946" y2="39672"/>
                        <a14:foregroundMark x1="51613" y1="43934" x2="55645" y2="56066"/>
                        <a14:foregroundMark x1="51882" y1="43279" x2="46774" y2="51475"/>
                      </a14:backgroundRemoval>
                    </a14:imgEffect>
                  </a14:imgLayer>
                </a14:imgProps>
              </a:ext>
              <a:ext uri="{28A0092B-C50C-407E-A947-70E740481C1C}">
                <a14:useLocalDpi xmlns:a14="http://schemas.microsoft.com/office/drawing/2010/main" val="0"/>
              </a:ext>
            </a:extLst>
          </a:blip>
          <a:stretch>
            <a:fillRect/>
          </a:stretch>
        </p:blipFill>
        <p:spPr>
          <a:xfrm>
            <a:off x="635311" y="323453"/>
            <a:ext cx="1361298" cy="1116117"/>
          </a:xfrm>
          <a:prstGeom prst="rect">
            <a:avLst/>
          </a:prstGeom>
        </p:spPr>
      </p:pic>
      <p:pic>
        <p:nvPicPr>
          <p:cNvPr id="40" name="图片 39">
            <a:extLst>
              <a:ext uri="{FF2B5EF4-FFF2-40B4-BE49-F238E27FC236}">
                <a16:creationId xmlns:a16="http://schemas.microsoft.com/office/drawing/2014/main" id="{4166A6F6-35ED-4357-A6AF-11A664B5FBC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7567"/>
          <a:stretch/>
        </p:blipFill>
        <p:spPr>
          <a:xfrm>
            <a:off x="0" y="6083300"/>
            <a:ext cx="12192000" cy="774700"/>
          </a:xfrm>
          <a:prstGeom prst="rect">
            <a:avLst/>
          </a:prstGeom>
        </p:spPr>
      </p:pic>
      <p:pic>
        <p:nvPicPr>
          <p:cNvPr id="41" name="图片 40">
            <a:extLst>
              <a:ext uri="{FF2B5EF4-FFF2-40B4-BE49-F238E27FC236}">
                <a16:creationId xmlns:a16="http://schemas.microsoft.com/office/drawing/2014/main" id="{9ABCFC46-7DDE-4457-8CA4-C567EC94C38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93300" y="165100"/>
            <a:ext cx="2298700" cy="1345581"/>
          </a:xfrm>
          <a:prstGeom prst="rect">
            <a:avLst/>
          </a:prstGeom>
        </p:spPr>
      </p:pic>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3FC83750-8A20-486C-83DE-587582756B2F}"/>
              </a:ext>
            </a:extLst>
          </p:cNvPr>
          <p:cNvGrpSpPr/>
          <p:nvPr/>
        </p:nvGrpSpPr>
        <p:grpSpPr>
          <a:xfrm>
            <a:off x="0" y="0"/>
            <a:ext cx="12192000" cy="6858000"/>
            <a:chOff x="0" y="0"/>
            <a:chExt cx="12001500" cy="6858000"/>
          </a:xfrm>
        </p:grpSpPr>
        <p:grpSp>
          <p:nvGrpSpPr>
            <p:cNvPr id="32" name="组合 31">
              <a:extLst>
                <a:ext uri="{FF2B5EF4-FFF2-40B4-BE49-F238E27FC236}">
                  <a16:creationId xmlns:a16="http://schemas.microsoft.com/office/drawing/2014/main" id="{8C8AC394-E710-463E-99A1-093820AA3261}"/>
                </a:ext>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16:creationId xmlns:a16="http://schemas.microsoft.com/office/drawing/2014/main" id="{0017D248-1813-480A-B084-5CF02D278C97}"/>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7" name="矩形 16">
                <a:extLst>
                  <a:ext uri="{FF2B5EF4-FFF2-40B4-BE49-F238E27FC236}">
                    <a16:creationId xmlns:a16="http://schemas.microsoft.com/office/drawing/2014/main" id="{4DB4A3EA-BC70-42E5-9CBC-36E7E8B2C45C}"/>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8" name="矩形 17">
                <a:extLst>
                  <a:ext uri="{FF2B5EF4-FFF2-40B4-BE49-F238E27FC236}">
                    <a16:creationId xmlns:a16="http://schemas.microsoft.com/office/drawing/2014/main" id="{C64035C1-8805-411C-8E84-2C657276EEF1}"/>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9" name="矩形 18">
                <a:extLst>
                  <a:ext uri="{FF2B5EF4-FFF2-40B4-BE49-F238E27FC236}">
                    <a16:creationId xmlns:a16="http://schemas.microsoft.com/office/drawing/2014/main" id="{B02FE948-0BC6-4938-9F70-C8C1619CD509}"/>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0" name="矩形 19">
                <a:extLst>
                  <a:ext uri="{FF2B5EF4-FFF2-40B4-BE49-F238E27FC236}">
                    <a16:creationId xmlns:a16="http://schemas.microsoft.com/office/drawing/2014/main" id="{D9A3B4B9-F156-47DD-B630-A5B9A89AE0C6}"/>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1" name="矩形 20">
                <a:extLst>
                  <a:ext uri="{FF2B5EF4-FFF2-40B4-BE49-F238E27FC236}">
                    <a16:creationId xmlns:a16="http://schemas.microsoft.com/office/drawing/2014/main" id="{9ECC8B51-389B-4F07-8645-88BD56EFFE91}"/>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2" name="矩形 21">
                <a:extLst>
                  <a:ext uri="{FF2B5EF4-FFF2-40B4-BE49-F238E27FC236}">
                    <a16:creationId xmlns:a16="http://schemas.microsoft.com/office/drawing/2014/main" id="{236533B0-1110-4E59-A8DF-AE16BFDECBF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3" name="矩形 22">
                <a:extLst>
                  <a:ext uri="{FF2B5EF4-FFF2-40B4-BE49-F238E27FC236}">
                    <a16:creationId xmlns:a16="http://schemas.microsoft.com/office/drawing/2014/main" id="{C249D307-B36C-4E3C-B839-B89FD5EEEB9B}"/>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4" name="矩形 23">
                <a:extLst>
                  <a:ext uri="{FF2B5EF4-FFF2-40B4-BE49-F238E27FC236}">
                    <a16:creationId xmlns:a16="http://schemas.microsoft.com/office/drawing/2014/main" id="{97BE44E7-3245-44AB-9879-05010BE4B9A8}"/>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5" name="矩形 24">
                <a:extLst>
                  <a:ext uri="{FF2B5EF4-FFF2-40B4-BE49-F238E27FC236}">
                    <a16:creationId xmlns:a16="http://schemas.microsoft.com/office/drawing/2014/main" id="{449038EE-F628-4251-8380-FBA08A8FA3ED}"/>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6" name="矩形 25">
                <a:extLst>
                  <a:ext uri="{FF2B5EF4-FFF2-40B4-BE49-F238E27FC236}">
                    <a16:creationId xmlns:a16="http://schemas.microsoft.com/office/drawing/2014/main" id="{F7F51B49-5B13-4810-932A-28C109BB1996}"/>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7" name="矩形 26">
                <a:extLst>
                  <a:ext uri="{FF2B5EF4-FFF2-40B4-BE49-F238E27FC236}">
                    <a16:creationId xmlns:a16="http://schemas.microsoft.com/office/drawing/2014/main" id="{12808522-8DE4-4D96-84B9-F5A32FC7D2E1}"/>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8" name="矩形 27">
                <a:extLst>
                  <a:ext uri="{FF2B5EF4-FFF2-40B4-BE49-F238E27FC236}">
                    <a16:creationId xmlns:a16="http://schemas.microsoft.com/office/drawing/2014/main" id="{C6BE0986-C705-4FDF-A83A-E5C3CECA8C2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9" name="矩形 28">
                <a:extLst>
                  <a:ext uri="{FF2B5EF4-FFF2-40B4-BE49-F238E27FC236}">
                    <a16:creationId xmlns:a16="http://schemas.microsoft.com/office/drawing/2014/main" id="{55B04290-75BF-4A9B-A173-610A1F14FF8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0" name="矩形 29">
                <a:extLst>
                  <a:ext uri="{FF2B5EF4-FFF2-40B4-BE49-F238E27FC236}">
                    <a16:creationId xmlns:a16="http://schemas.microsoft.com/office/drawing/2014/main" id="{C5B09FB0-B991-4CC6-B697-590DC1BAFDBB}"/>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1" name="矩形 30">
                <a:extLst>
                  <a:ext uri="{FF2B5EF4-FFF2-40B4-BE49-F238E27FC236}">
                    <a16:creationId xmlns:a16="http://schemas.microsoft.com/office/drawing/2014/main" id="{BB5A3458-E1A1-45AA-8833-8F9AF976534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33" name="组合 32">
              <a:extLst>
                <a:ext uri="{FF2B5EF4-FFF2-40B4-BE49-F238E27FC236}">
                  <a16:creationId xmlns:a16="http://schemas.microsoft.com/office/drawing/2014/main" id="{65386968-1D38-45C1-8D98-4538CDDCAC53}"/>
                </a:ext>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16:creationId xmlns:a16="http://schemas.microsoft.com/office/drawing/2014/main" id="{D4F5FC48-5925-4338-9B88-F673E58DC38F}"/>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6" name="矩形 35">
                <a:extLst>
                  <a:ext uri="{FF2B5EF4-FFF2-40B4-BE49-F238E27FC236}">
                    <a16:creationId xmlns:a16="http://schemas.microsoft.com/office/drawing/2014/main" id="{A455FB2B-89D9-4D49-B8A7-7E00D8656C95}"/>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7" name="矩形 36">
                <a:extLst>
                  <a:ext uri="{FF2B5EF4-FFF2-40B4-BE49-F238E27FC236}">
                    <a16:creationId xmlns:a16="http://schemas.microsoft.com/office/drawing/2014/main" id="{C46F142D-85AB-490B-AD0A-54B7BF4BAB84}"/>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8" name="矩形 37">
                <a:extLst>
                  <a:ext uri="{FF2B5EF4-FFF2-40B4-BE49-F238E27FC236}">
                    <a16:creationId xmlns:a16="http://schemas.microsoft.com/office/drawing/2014/main" id="{E7EA1E71-2FFE-406C-83E5-446FCEFB9CEC}"/>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39" name="矩形 38">
                <a:extLst>
                  <a:ext uri="{FF2B5EF4-FFF2-40B4-BE49-F238E27FC236}">
                    <a16:creationId xmlns:a16="http://schemas.microsoft.com/office/drawing/2014/main" id="{877306B0-40A1-409E-8EB3-768D77F28E2A}"/>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0" name="矩形 39">
                <a:extLst>
                  <a:ext uri="{FF2B5EF4-FFF2-40B4-BE49-F238E27FC236}">
                    <a16:creationId xmlns:a16="http://schemas.microsoft.com/office/drawing/2014/main" id="{EFF20B13-E266-4017-8365-527FADC3B32B}"/>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1" name="矩形 40">
                <a:extLst>
                  <a:ext uri="{FF2B5EF4-FFF2-40B4-BE49-F238E27FC236}">
                    <a16:creationId xmlns:a16="http://schemas.microsoft.com/office/drawing/2014/main" id="{8157457B-6C94-4020-93DE-CE601C6E6351}"/>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2" name="矩形 41">
                <a:extLst>
                  <a:ext uri="{FF2B5EF4-FFF2-40B4-BE49-F238E27FC236}">
                    <a16:creationId xmlns:a16="http://schemas.microsoft.com/office/drawing/2014/main" id="{0D63CA75-4B26-4739-A0BA-558CC891B02D}"/>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3" name="矩形 42">
                <a:extLst>
                  <a:ext uri="{FF2B5EF4-FFF2-40B4-BE49-F238E27FC236}">
                    <a16:creationId xmlns:a16="http://schemas.microsoft.com/office/drawing/2014/main" id="{31247310-7609-465F-9709-EB0C4C73212E}"/>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4" name="矩形 43">
                <a:extLst>
                  <a:ext uri="{FF2B5EF4-FFF2-40B4-BE49-F238E27FC236}">
                    <a16:creationId xmlns:a16="http://schemas.microsoft.com/office/drawing/2014/main" id="{7C6EA657-2E16-4A91-B6B1-DF70A01A98F5}"/>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5" name="矩形 44">
                <a:extLst>
                  <a:ext uri="{FF2B5EF4-FFF2-40B4-BE49-F238E27FC236}">
                    <a16:creationId xmlns:a16="http://schemas.microsoft.com/office/drawing/2014/main" id="{9F9D7D17-07B8-4AE6-9A38-D2085B40E54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6" name="矩形 45">
                <a:extLst>
                  <a:ext uri="{FF2B5EF4-FFF2-40B4-BE49-F238E27FC236}">
                    <a16:creationId xmlns:a16="http://schemas.microsoft.com/office/drawing/2014/main" id="{10E6DB5D-5D9B-4EDB-A984-2EABCBE1159C}"/>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7" name="矩形 46">
                <a:extLst>
                  <a:ext uri="{FF2B5EF4-FFF2-40B4-BE49-F238E27FC236}">
                    <a16:creationId xmlns:a16="http://schemas.microsoft.com/office/drawing/2014/main" id="{31A1BEA7-AD22-4B5A-8380-1F0AF4B68CA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8" name="矩形 47">
                <a:extLst>
                  <a:ext uri="{FF2B5EF4-FFF2-40B4-BE49-F238E27FC236}">
                    <a16:creationId xmlns:a16="http://schemas.microsoft.com/office/drawing/2014/main" id="{FCBC60F1-C462-4A83-8466-7EA1E54B21D3}"/>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9" name="矩形 48">
                <a:extLst>
                  <a:ext uri="{FF2B5EF4-FFF2-40B4-BE49-F238E27FC236}">
                    <a16:creationId xmlns:a16="http://schemas.microsoft.com/office/drawing/2014/main" id="{3AA9BF0D-EB3C-408E-BB50-F1BEFF6B930F}"/>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pic>
        <p:nvPicPr>
          <p:cNvPr id="8" name="图片 7">
            <a:extLst>
              <a:ext uri="{FF2B5EF4-FFF2-40B4-BE49-F238E27FC236}">
                <a16:creationId xmlns:a16="http://schemas.microsoft.com/office/drawing/2014/main" id="{C80FAB12-D343-42C0-8D7A-4D61791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8200"/>
            <a:ext cx="12192000" cy="939800"/>
          </a:xfrm>
          <a:prstGeom prst="rect">
            <a:avLst/>
          </a:prstGeom>
        </p:spPr>
      </p:pic>
      <p:pic>
        <p:nvPicPr>
          <p:cNvPr id="12" name="图片 11">
            <a:extLst>
              <a:ext uri="{FF2B5EF4-FFF2-40B4-BE49-F238E27FC236}">
                <a16:creationId xmlns:a16="http://schemas.microsoft.com/office/drawing/2014/main" id="{4C39859A-C513-4D66-BD13-DCB6B417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5083" y="165100"/>
            <a:ext cx="3286917" cy="1924049"/>
          </a:xfrm>
          <a:prstGeom prst="rect">
            <a:avLst/>
          </a:prstGeom>
        </p:spPr>
      </p:pic>
      <p:sp>
        <p:nvSpPr>
          <p:cNvPr id="53" name="Freeform 5"/>
          <p:cNvSpPr>
            <a:spLocks noEditPoints="1"/>
          </p:cNvSpPr>
          <p:nvPr/>
        </p:nvSpPr>
        <p:spPr bwMode="auto">
          <a:xfrm>
            <a:off x="455613" y="623888"/>
            <a:ext cx="11248707" cy="6186487"/>
          </a:xfrm>
          <a:custGeom>
            <a:avLst/>
            <a:gdLst>
              <a:gd name="T0" fmla="*/ 2147483647 w 6021"/>
              <a:gd name="T1" fmla="*/ 2147483647 h 4063"/>
              <a:gd name="T2" fmla="*/ 2147483647 w 6021"/>
              <a:gd name="T3" fmla="*/ 2147483647 h 4063"/>
              <a:gd name="T4" fmla="*/ 2147483647 w 6021"/>
              <a:gd name="T5" fmla="*/ 2147483647 h 4063"/>
              <a:gd name="T6" fmla="*/ 2147483647 w 6021"/>
              <a:gd name="T7" fmla="*/ 2147483647 h 4063"/>
              <a:gd name="T8" fmla="*/ 2147483647 w 6021"/>
              <a:gd name="T9" fmla="*/ 2147483647 h 4063"/>
              <a:gd name="T10" fmla="*/ 2147483647 w 6021"/>
              <a:gd name="T11" fmla="*/ 2147483647 h 4063"/>
              <a:gd name="T12" fmla="*/ 2147483647 w 6021"/>
              <a:gd name="T13" fmla="*/ 2147483647 h 4063"/>
              <a:gd name="T14" fmla="*/ 2147483647 w 6021"/>
              <a:gd name="T15" fmla="*/ 2147483647 h 4063"/>
              <a:gd name="T16" fmla="*/ 2147483647 w 6021"/>
              <a:gd name="T17" fmla="*/ 2147483647 h 4063"/>
              <a:gd name="T18" fmla="*/ 2147483647 w 6021"/>
              <a:gd name="T19" fmla="*/ 1001563912 h 4063"/>
              <a:gd name="T20" fmla="*/ 2147483647 w 6021"/>
              <a:gd name="T21" fmla="*/ 948239543 h 4063"/>
              <a:gd name="T22" fmla="*/ 2147483647 w 6021"/>
              <a:gd name="T23" fmla="*/ 881004338 h 4063"/>
              <a:gd name="T24" fmla="*/ 2147483647 w 6021"/>
              <a:gd name="T25" fmla="*/ 1384104322 h 4063"/>
              <a:gd name="T26" fmla="*/ 2147483647 w 6021"/>
              <a:gd name="T27" fmla="*/ 950558524 h 4063"/>
              <a:gd name="T28" fmla="*/ 2147483647 w 6021"/>
              <a:gd name="T29" fmla="*/ 41732524 h 4063"/>
              <a:gd name="T30" fmla="*/ 2147483647 w 6021"/>
              <a:gd name="T31" fmla="*/ 57960830 h 4063"/>
              <a:gd name="T32" fmla="*/ 2147483647 w 6021"/>
              <a:gd name="T33" fmla="*/ 697848851 h 4063"/>
              <a:gd name="T34" fmla="*/ 2147483647 w 6021"/>
              <a:gd name="T35" fmla="*/ 1458294947 h 4063"/>
              <a:gd name="T36" fmla="*/ 2147483647 w 6021"/>
              <a:gd name="T37" fmla="*/ 1474523242 h 4063"/>
              <a:gd name="T38" fmla="*/ 2147483647 w 6021"/>
              <a:gd name="T39" fmla="*/ 1557986742 h 4063"/>
              <a:gd name="T40" fmla="*/ 2147483647 w 6021"/>
              <a:gd name="T41" fmla="*/ 1854746575 h 4063"/>
              <a:gd name="T42" fmla="*/ 2147483647 w 6021"/>
              <a:gd name="T43" fmla="*/ 2147483647 h 4063"/>
              <a:gd name="T44" fmla="*/ 2147483647 w 6021"/>
              <a:gd name="T45" fmla="*/ 2147483647 h 4063"/>
              <a:gd name="T46" fmla="*/ 2147483647 w 6021"/>
              <a:gd name="T47" fmla="*/ 2147483647 h 4063"/>
              <a:gd name="T48" fmla="*/ 2147483647 w 6021"/>
              <a:gd name="T49" fmla="*/ 2147483647 h 4063"/>
              <a:gd name="T50" fmla="*/ 1588767311 w 6021"/>
              <a:gd name="T51" fmla="*/ 2147483647 h 4063"/>
              <a:gd name="T52" fmla="*/ 1505672967 w 6021"/>
              <a:gd name="T53" fmla="*/ 2147483647 h 4063"/>
              <a:gd name="T54" fmla="*/ 1153352436 w 6021"/>
              <a:gd name="T55" fmla="*/ 2147483647 h 4063"/>
              <a:gd name="T56" fmla="*/ 378910908 w 6021"/>
              <a:gd name="T57" fmla="*/ 2147483647 h 4063"/>
              <a:gd name="T58" fmla="*/ 1299599795 w 6021"/>
              <a:gd name="T59" fmla="*/ 2147483647 h 4063"/>
              <a:gd name="T60" fmla="*/ 1110144398 w 6021"/>
              <a:gd name="T61" fmla="*/ 2147483647 h 4063"/>
              <a:gd name="T62" fmla="*/ 684699960 w 6021"/>
              <a:gd name="T63" fmla="*/ 2147483647 h 4063"/>
              <a:gd name="T64" fmla="*/ 172835856 w 6021"/>
              <a:gd name="T65" fmla="*/ 2147483647 h 4063"/>
              <a:gd name="T66" fmla="*/ 1113467953 w 6021"/>
              <a:gd name="T67" fmla="*/ 2147483647 h 4063"/>
              <a:gd name="T68" fmla="*/ 1266360598 w 6021"/>
              <a:gd name="T69" fmla="*/ 2147483647 h 4063"/>
              <a:gd name="T70" fmla="*/ 249283147 w 6021"/>
              <a:gd name="T71" fmla="*/ 2147483647 h 4063"/>
              <a:gd name="T72" fmla="*/ 575015352 w 6021"/>
              <a:gd name="T73" fmla="*/ 2147483647 h 4063"/>
              <a:gd name="T74" fmla="*/ 2147483647 w 6021"/>
              <a:gd name="T75" fmla="*/ 2147483647 h 4063"/>
              <a:gd name="T76" fmla="*/ 2147483647 w 6021"/>
              <a:gd name="T77" fmla="*/ 2147483647 h 4063"/>
              <a:gd name="T78" fmla="*/ 2147483647 w 6021"/>
              <a:gd name="T79" fmla="*/ 2147483647 h 4063"/>
              <a:gd name="T80" fmla="*/ 2147483647 w 6021"/>
              <a:gd name="T81" fmla="*/ 2147483647 h 4063"/>
              <a:gd name="T82" fmla="*/ 2147483647 w 6021"/>
              <a:gd name="T83" fmla="*/ 2147483647 h 4063"/>
              <a:gd name="T84" fmla="*/ 2147483647 w 6021"/>
              <a:gd name="T85" fmla="*/ 2147483647 h 4063"/>
              <a:gd name="T86" fmla="*/ 2147483647 w 6021"/>
              <a:gd name="T87" fmla="*/ 2147483647 h 4063"/>
              <a:gd name="T88" fmla="*/ 2147483647 w 6021"/>
              <a:gd name="T89" fmla="*/ 2147483647 h 4063"/>
              <a:gd name="T90" fmla="*/ 2147483647 w 6021"/>
              <a:gd name="T91" fmla="*/ 2147483647 h 4063"/>
              <a:gd name="T92" fmla="*/ 2147483647 w 6021"/>
              <a:gd name="T93" fmla="*/ 2147483647 h 4063"/>
              <a:gd name="T94" fmla="*/ 2147483647 w 6021"/>
              <a:gd name="T95" fmla="*/ 2147483647 h 4063"/>
              <a:gd name="T96" fmla="*/ 2147483647 w 6021"/>
              <a:gd name="T97" fmla="*/ 2147483647 h 4063"/>
              <a:gd name="T98" fmla="*/ 2147483647 w 6021"/>
              <a:gd name="T99" fmla="*/ 2147483647 h 4063"/>
              <a:gd name="T100" fmla="*/ 2147483647 w 6021"/>
              <a:gd name="T101" fmla="*/ 2147483647 h 4063"/>
              <a:gd name="T102" fmla="*/ 2147483647 w 6021"/>
              <a:gd name="T103" fmla="*/ 2147483647 h 4063"/>
              <a:gd name="T104" fmla="*/ 2147483647 w 6021"/>
              <a:gd name="T105" fmla="*/ 2147483647 h 4063"/>
              <a:gd name="T106" fmla="*/ 2147483647 w 6021"/>
              <a:gd name="T107" fmla="*/ 2147483647 h 4063"/>
              <a:gd name="T108" fmla="*/ 2147483647 w 6021"/>
              <a:gd name="T109" fmla="*/ 2147483647 h 4063"/>
              <a:gd name="T110" fmla="*/ 2147483647 w 6021"/>
              <a:gd name="T111" fmla="*/ 2147483647 h 4063"/>
              <a:gd name="T112" fmla="*/ 2147483647 w 6021"/>
              <a:gd name="T113" fmla="*/ 2147483647 h 4063"/>
              <a:gd name="T114" fmla="*/ 2147483647 w 6021"/>
              <a:gd name="T115" fmla="*/ 2147483647 h 4063"/>
              <a:gd name="T116" fmla="*/ 2147483647 w 6021"/>
              <a:gd name="T117" fmla="*/ 2147483647 h 4063"/>
              <a:gd name="T118" fmla="*/ 2147483647 w 6021"/>
              <a:gd name="T119" fmla="*/ 2147483647 h 4063"/>
              <a:gd name="T120" fmla="*/ 2147483647 w 6021"/>
              <a:gd name="T121" fmla="*/ 2147483647 h 4063"/>
              <a:gd name="T122" fmla="*/ 2147483647 w 6021"/>
              <a:gd name="T123" fmla="*/ 2147483647 h 4063"/>
              <a:gd name="T124" fmla="*/ 2147483647 w 6021"/>
              <a:gd name="T125" fmla="*/ 1646088585 h 40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21"/>
              <a:gd name="T190" fmla="*/ 0 h 4063"/>
              <a:gd name="T191" fmla="*/ 6021 w 6021"/>
              <a:gd name="T192" fmla="*/ 4063 h 40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w="9525">
            <a:noFill/>
            <a:miter lim="800000"/>
            <a:headEnd/>
            <a:tailEnd/>
          </a:ln>
        </p:spPr>
        <p:txBody>
          <a:bodyPr/>
          <a:lstStyle/>
          <a:p>
            <a:pPr algn="ctr"/>
            <a:endParaRPr lang="zh-CN" altLang="en-US">
              <a:latin typeface="Times New Roman" pitchFamily="18" charset="0"/>
              <a:cs typeface="Times New Roman" pitchFamily="18" charset="0"/>
              <a:sym typeface="+mn-lt"/>
            </a:endParaRPr>
          </a:p>
        </p:txBody>
      </p:sp>
      <p:grpSp>
        <p:nvGrpSpPr>
          <p:cNvPr id="54" name="组合 56"/>
          <p:cNvGrpSpPr>
            <a:grpSpLocks/>
          </p:cNvGrpSpPr>
          <p:nvPr/>
        </p:nvGrpSpPr>
        <p:grpSpPr bwMode="auto">
          <a:xfrm>
            <a:off x="1987550" y="4518025"/>
            <a:ext cx="7861844" cy="2355850"/>
            <a:chOff x="1548265" y="3628625"/>
            <a:chExt cx="8930255" cy="3597449"/>
          </a:xfrm>
        </p:grpSpPr>
        <p:pic>
          <p:nvPicPr>
            <p:cNvPr id="55" name="图片 50"/>
            <p:cNvPicPr>
              <a:picLocks noChangeAspect="1"/>
            </p:cNvPicPr>
            <p:nvPr/>
          </p:nvPicPr>
          <p:blipFill>
            <a:blip r:embed="rId5"/>
            <a:srcRect/>
            <a:stretch>
              <a:fillRect/>
            </a:stretch>
          </p:blipFill>
          <p:spPr bwMode="auto">
            <a:xfrm>
              <a:off x="1548265" y="3628625"/>
              <a:ext cx="1549862" cy="3597449"/>
            </a:xfrm>
            <a:prstGeom prst="rect">
              <a:avLst/>
            </a:prstGeom>
            <a:noFill/>
            <a:ln w="9525">
              <a:noFill/>
              <a:miter lim="800000"/>
              <a:headEnd/>
              <a:tailEnd/>
            </a:ln>
          </p:spPr>
        </p:pic>
        <p:pic>
          <p:nvPicPr>
            <p:cNvPr id="60" name="图形 51"/>
            <p:cNvPicPr>
              <a:picLocks noChangeAspect="1"/>
            </p:cNvPicPr>
            <p:nvPr/>
          </p:nvPicPr>
          <p:blipFill>
            <a:blip r:embed="rId6"/>
            <a:srcRect/>
            <a:stretch>
              <a:fillRect/>
            </a:stretch>
          </p:blipFill>
          <p:spPr bwMode="auto">
            <a:xfrm>
              <a:off x="3515565" y="3845153"/>
              <a:ext cx="1304450" cy="3380921"/>
            </a:xfrm>
            <a:prstGeom prst="rect">
              <a:avLst/>
            </a:prstGeom>
            <a:noFill/>
            <a:ln w="9525">
              <a:noFill/>
              <a:miter lim="800000"/>
              <a:headEnd/>
              <a:tailEnd/>
            </a:ln>
          </p:spPr>
        </p:pic>
        <p:pic>
          <p:nvPicPr>
            <p:cNvPr id="66" name="图片 52"/>
            <p:cNvPicPr>
              <a:picLocks noChangeAspect="1"/>
            </p:cNvPicPr>
            <p:nvPr/>
          </p:nvPicPr>
          <p:blipFill>
            <a:blip r:embed="rId7"/>
            <a:srcRect/>
            <a:stretch>
              <a:fillRect/>
            </a:stretch>
          </p:blipFill>
          <p:spPr bwMode="auto">
            <a:xfrm>
              <a:off x="5237453" y="3628625"/>
              <a:ext cx="1307437" cy="3554690"/>
            </a:xfrm>
            <a:prstGeom prst="rect">
              <a:avLst/>
            </a:prstGeom>
            <a:noFill/>
            <a:ln w="9525">
              <a:noFill/>
              <a:miter lim="800000"/>
              <a:headEnd/>
              <a:tailEnd/>
            </a:ln>
          </p:spPr>
        </p:pic>
        <p:pic>
          <p:nvPicPr>
            <p:cNvPr id="67" name="图片 53"/>
            <p:cNvPicPr>
              <a:picLocks noChangeAspect="1"/>
            </p:cNvPicPr>
            <p:nvPr/>
          </p:nvPicPr>
          <p:blipFill>
            <a:blip r:embed="rId8"/>
            <a:srcRect/>
            <a:stretch>
              <a:fillRect/>
            </a:stretch>
          </p:blipFill>
          <p:spPr bwMode="auto">
            <a:xfrm>
              <a:off x="6962328" y="4022292"/>
              <a:ext cx="1158635" cy="3203782"/>
            </a:xfrm>
            <a:prstGeom prst="rect">
              <a:avLst/>
            </a:prstGeom>
            <a:noFill/>
            <a:ln w="9525">
              <a:noFill/>
              <a:miter lim="800000"/>
              <a:headEnd/>
              <a:tailEnd/>
            </a:ln>
          </p:spPr>
        </p:pic>
        <p:pic>
          <p:nvPicPr>
            <p:cNvPr id="68" name="图片 54"/>
            <p:cNvPicPr>
              <a:picLocks noChangeAspect="1"/>
            </p:cNvPicPr>
            <p:nvPr/>
          </p:nvPicPr>
          <p:blipFill>
            <a:blip r:embed="rId9"/>
            <a:srcRect/>
            <a:stretch>
              <a:fillRect/>
            </a:stretch>
          </p:blipFill>
          <p:spPr bwMode="auto">
            <a:xfrm>
              <a:off x="8538400" y="3845153"/>
              <a:ext cx="1940120" cy="3359542"/>
            </a:xfrm>
            <a:prstGeom prst="rect">
              <a:avLst/>
            </a:prstGeom>
            <a:noFill/>
            <a:ln w="9525">
              <a:noFill/>
              <a:miter lim="800000"/>
              <a:headEnd/>
              <a:tailEnd/>
            </a:ln>
          </p:spPr>
        </p:pic>
      </p:grpSp>
      <p:sp>
        <p:nvSpPr>
          <p:cNvPr id="70" name="矩形 1"/>
          <p:cNvSpPr/>
          <p:nvPr/>
        </p:nvSpPr>
        <p:spPr>
          <a:xfrm>
            <a:off x="1654501" y="2349209"/>
            <a:ext cx="8782722" cy="1953851"/>
          </a:xfrm>
          <a:prstGeom prst="rect">
            <a:avLst/>
          </a:prstGeom>
        </p:spPr>
        <p:txBody>
          <a:bodyPr spcFirstLastPara="1" wrap="none" lIns="68031" tIns="34016" rIns="68031" bIns="34016">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CHÀO</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MỪNG</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EM ĐẾN VỚI LỚP HỌC</a:t>
            </a:r>
            <a:endParaRPr lang="zh-CN" altLang="en-US"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endParaRPr>
          </a:p>
        </p:txBody>
      </p:sp>
      <p:sp>
        <p:nvSpPr>
          <p:cNvPr id="72" name="文本框 55"/>
          <p:cNvSpPr txBox="1"/>
          <p:nvPr/>
        </p:nvSpPr>
        <p:spPr>
          <a:xfrm>
            <a:off x="1554633" y="2900982"/>
            <a:ext cx="9287537" cy="745805"/>
          </a:xfrm>
          <a:prstGeom prst="rect">
            <a:avLst/>
          </a:prstGeom>
          <a:noFill/>
          <a:effectLst>
            <a:outerShdw blurRad="50800" dist="38100" dir="5400000" algn="t" rotWithShape="0">
              <a:prstClr val="black">
                <a:alpha val="40000"/>
              </a:prstClr>
            </a:outerShdw>
          </a:effectLst>
        </p:spPr>
        <p:txBody>
          <a:bodyPr wrap="square"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44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TẬP</a:t>
            </a:r>
            <a:r>
              <a:rPr lang="en-US" altLang="zh-CN" sz="44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44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ĐỌC</a:t>
            </a:r>
            <a:r>
              <a:rPr lang="en-US" altLang="zh-CN" sz="44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5</a:t>
            </a:r>
            <a:endParaRPr lang="zh-CN" altLang="en-US" sz="44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7682220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AutoShape 13" descr="Newsprint"/>
          <p:cNvSpPr>
            <a:spLocks noChangeArrowheads="1"/>
          </p:cNvSpPr>
          <p:nvPr/>
        </p:nvSpPr>
        <p:spPr bwMode="auto">
          <a:xfrm>
            <a:off x="1464680" y="1139686"/>
            <a:ext cx="9652001" cy="1117600"/>
          </a:xfrm>
          <a:prstGeom prst="rect">
            <a:avLst/>
          </a:prstGeom>
          <a:noFill/>
          <a:ln w="28575">
            <a:noFill/>
            <a:round/>
            <a:headEnd/>
            <a:tailEnd/>
          </a:ln>
        </p:spPr>
        <p:txBody>
          <a:bodyPr/>
          <a:lstStyle/>
          <a:p>
            <a:pPr algn="ctr"/>
            <a:r>
              <a:rPr lang="en-US" sz="3200" b="1" dirty="0">
                <a:solidFill>
                  <a:srgbClr val="0033CC"/>
                </a:solidFill>
                <a:latin typeface="Times New Roman" pitchFamily="18" charset="0"/>
                <a:cs typeface="Times New Roman" pitchFamily="18" charset="0"/>
              </a:rPr>
              <a:t>3. </a:t>
            </a:r>
            <a:r>
              <a:rPr lang="en-US" sz="3200" b="1" dirty="0" err="1">
                <a:solidFill>
                  <a:srgbClr val="0033CC"/>
                </a:solidFill>
                <a:latin typeface="Times New Roman" pitchFamily="18" charset="0"/>
                <a:cs typeface="Times New Roman" pitchFamily="18" charset="0"/>
              </a:rPr>
              <a:t>Hoa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thảo</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quả</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nảy</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ra</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đâu</a:t>
            </a:r>
            <a:r>
              <a:rPr lang="en-US" sz="3200" b="1" dirty="0">
                <a:solidFill>
                  <a:srgbClr val="0033CC"/>
                </a:solidFill>
                <a:latin typeface="Times New Roman" pitchFamily="18" charset="0"/>
                <a:cs typeface="Times New Roman" pitchFamily="18" charset="0"/>
              </a:rPr>
              <a:t>? </a:t>
            </a:r>
            <a:r>
              <a:rPr lang="vi-VN" sz="3200" b="1" dirty="0">
                <a:solidFill>
                  <a:srgbClr val="0033CC"/>
                </a:solidFill>
                <a:latin typeface="Times New Roman" pitchFamily="18" charset="0"/>
                <a:cs typeface="Times New Roman" pitchFamily="18" charset="0"/>
              </a:rPr>
              <a:t>Khi thảo quả chín, rừng có nét gì đẹp?</a:t>
            </a:r>
            <a:endParaRPr lang="en-US" sz="3200" b="1" dirty="0">
              <a:solidFill>
                <a:srgbClr val="0033CC"/>
              </a:solidFill>
              <a:latin typeface="Times New Roman" pitchFamily="18" charset="0"/>
              <a:cs typeface="Times New Roman" pitchFamily="18" charset="0"/>
            </a:endParaRPr>
          </a:p>
        </p:txBody>
      </p:sp>
      <p:sp>
        <p:nvSpPr>
          <p:cNvPr id="9" name="Rectangle 8"/>
          <p:cNvSpPr/>
          <p:nvPr/>
        </p:nvSpPr>
        <p:spPr>
          <a:xfrm>
            <a:off x="492223" y="2224353"/>
            <a:ext cx="11451772" cy="3416320"/>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Hoa thảo quả nảy dưới gốc c</a:t>
            </a:r>
            <a:r>
              <a:rPr lang="en-US" sz="2400" dirty="0">
                <a:latin typeface="Times New Roman" pitchFamily="18" charset="0"/>
                <a:cs typeface="Times New Roman" pitchFamily="18" charset="0"/>
              </a:rPr>
              <a:t>â</a:t>
            </a:r>
            <a:r>
              <a:rPr lang="vi-VN" sz="2400" dirty="0">
                <a:latin typeface="Times New Roman" pitchFamily="18" charset="0"/>
                <a:cs typeface="Times New Roman" pitchFamily="18" charset="0"/>
              </a:rPr>
              <a:t>y.</a:t>
            </a:r>
          </a:p>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Khi thảo quả chín, dưới đáy rừng rực lên những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chùm thảo quả đỏ chon chót, như chứa lửa, chứa nắng.</a:t>
            </a:r>
          </a:p>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Rừng sáng như có lửa hắt lên từ dưới đáy rừng.</a:t>
            </a:r>
          </a:p>
          <a:p>
            <a:pPr algn="just">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say </a:t>
            </a:r>
            <a:r>
              <a:rPr lang="en-US" sz="2400" dirty="0" err="1">
                <a:latin typeface="Times New Roman" pitchFamily="18" charset="0"/>
                <a:cs typeface="Times New Roman" pitchFamily="18" charset="0"/>
              </a:rPr>
              <a:t>ngây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a:t>
            </a:r>
          </a:p>
          <a:p>
            <a:pPr algn="just">
              <a:lnSpc>
                <a:spcPct val="150000"/>
              </a:lnSpc>
            </a:pPr>
            <a:r>
              <a:rPr lang="vi-VN" sz="2400" dirty="0">
                <a:latin typeface="Times New Roman" pitchFamily="18" charset="0"/>
                <a:cs typeface="Times New Roman" pitchFamily="18" charset="0"/>
              </a:rPr>
              <a:t>- Thảo quả như những đốm lửa hồng, thắp thêm 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aohagiang.vn/dataimages/201412/original/small_33693.jpg"/>
          <p:cNvPicPr>
            <a:picLocks noGrp="1" noChangeAspect="1" noChangeArrowheads="1"/>
          </p:cNvPicPr>
          <p:nvPr>
            <p:ph idx="1"/>
          </p:nvPr>
        </p:nvPicPr>
        <p:blipFill>
          <a:blip r:embed="rId2"/>
          <a:srcRect/>
          <a:stretch>
            <a:fillRect/>
          </a:stretch>
        </p:blipFill>
        <p:spPr>
          <a:xfrm>
            <a:off x="3897446" y="1190171"/>
            <a:ext cx="4397108" cy="447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8" name="Picture 6" descr="http://www.2lua.vn/upload/news/cay-thao-qua-thumbnail.jpg"/>
          <p:cNvPicPr>
            <a:picLocks noChangeAspect="1" noChangeArrowheads="1"/>
          </p:cNvPicPr>
          <p:nvPr/>
        </p:nvPicPr>
        <p:blipFill>
          <a:blip r:embed="rId3"/>
          <a:srcRect/>
          <a:stretch>
            <a:fillRect/>
          </a:stretch>
        </p:blipFill>
        <p:spPr bwMode="auto">
          <a:xfrm>
            <a:off x="3991429" y="1304192"/>
            <a:ext cx="4209142" cy="424961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1000"/>
                                        <p:tgtEl>
                                          <p:spTgt spid="38918"/>
                                        </p:tgtEl>
                                      </p:cBhvr>
                                    </p:animEffect>
                                    <p:anim calcmode="lin" valueType="num">
                                      <p:cBhvr>
                                        <p:cTn id="8" dur="1000" fill="hold"/>
                                        <p:tgtEl>
                                          <p:spTgt spid="38918"/>
                                        </p:tgtEl>
                                        <p:attrNameLst>
                                          <p:attrName>ppt_x</p:attrName>
                                        </p:attrNameLst>
                                      </p:cBhvr>
                                      <p:tavLst>
                                        <p:tav tm="0">
                                          <p:val>
                                            <p:strVal val="#ppt_x"/>
                                          </p:val>
                                        </p:tav>
                                        <p:tav tm="100000">
                                          <p:val>
                                            <p:strVal val="#ppt_x"/>
                                          </p:val>
                                        </p:tav>
                                      </p:tavLst>
                                    </p:anim>
                                    <p:anim calcmode="lin" valueType="num">
                                      <p:cBhvr>
                                        <p:cTn id="9"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962675-0DA8-427B-B330-4C27942F3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515" y="329520"/>
            <a:ext cx="5733868" cy="2195966"/>
          </a:xfrm>
          <a:prstGeom prst="rect">
            <a:avLst/>
          </a:prstGeom>
        </p:spPr>
      </p:pic>
      <p:sp>
        <p:nvSpPr>
          <p:cNvPr id="8" name="文本框 7">
            <a:extLst>
              <a:ext uri="{FF2B5EF4-FFF2-40B4-BE49-F238E27FC236}">
                <a16:creationId xmlns:a16="http://schemas.microsoft.com/office/drawing/2014/main" id="{A1535E7A-0919-4230-8945-AE6C0EDFF93D}"/>
              </a:ext>
            </a:extLst>
          </p:cNvPr>
          <p:cNvSpPr txBox="1"/>
          <p:nvPr/>
        </p:nvSpPr>
        <p:spPr>
          <a:xfrm>
            <a:off x="3506810" y="859115"/>
            <a:ext cx="4989696" cy="75713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NỘI</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DUNG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BÀI</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
        <p:nvSpPr>
          <p:cNvPr id="6" name="Rectangle 5"/>
          <p:cNvSpPr/>
          <p:nvPr/>
        </p:nvSpPr>
        <p:spPr>
          <a:xfrm>
            <a:off x="1030514" y="2640151"/>
            <a:ext cx="10130972" cy="1754326"/>
          </a:xfrm>
          <a:prstGeom prst="rect">
            <a:avLst/>
          </a:prstGeom>
        </p:spPr>
        <p:txBody>
          <a:bodyPr wrap="square">
            <a:spAutoFit/>
          </a:bodyPr>
          <a:lstStyle/>
          <a:p>
            <a:pPr algn="just">
              <a:defRPr/>
            </a:pP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ca </a:t>
            </a:r>
            <a:r>
              <a:rPr lang="en-US" sz="3600" b="1" dirty="0" err="1">
                <a:solidFill>
                  <a:srgbClr val="0000FF"/>
                </a:solidFill>
                <a:latin typeface="Times New Roman" pitchFamily="18" charset="0"/>
                <a:cs typeface="Times New Roman" pitchFamily="18" charset="0"/>
              </a:rPr>
              <a:t>ngợi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vẻ</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đẹp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rừng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thảo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thơm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sự</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triển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ngờ</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quả</a:t>
            </a:r>
            <a:r>
              <a:rPr lang="en-US" sz="3600" b="1" dirty="0">
                <a:solidFill>
                  <a:srgbClr val="0000CC"/>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962675-0DA8-427B-B330-4C27942F3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143" y="0"/>
            <a:ext cx="5588000" cy="2214902"/>
          </a:xfrm>
          <a:prstGeom prst="rect">
            <a:avLst/>
          </a:prstGeom>
        </p:spPr>
      </p:pic>
      <p:sp>
        <p:nvSpPr>
          <p:cNvPr id="8" name="文本框 7">
            <a:extLst>
              <a:ext uri="{FF2B5EF4-FFF2-40B4-BE49-F238E27FC236}">
                <a16:creationId xmlns:a16="http://schemas.microsoft.com/office/drawing/2014/main" id="{A1535E7A-0919-4230-8945-AE6C0EDFF93D}"/>
              </a:ext>
            </a:extLst>
          </p:cNvPr>
          <p:cNvSpPr txBox="1"/>
          <p:nvPr/>
        </p:nvSpPr>
        <p:spPr>
          <a:xfrm>
            <a:off x="4165599" y="313285"/>
            <a:ext cx="3381829" cy="142192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LUYỆN</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ĐỌC</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DIỄN</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CẢM</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
        <p:nvSpPr>
          <p:cNvPr id="21" name="Text Box 5"/>
          <p:cNvSpPr txBox="1">
            <a:spLocks noChangeArrowheads="1"/>
          </p:cNvSpPr>
          <p:nvPr/>
        </p:nvSpPr>
        <p:spPr bwMode="auto">
          <a:xfrm>
            <a:off x="1732417" y="2097995"/>
            <a:ext cx="8678862" cy="4032250"/>
          </a:xfrm>
          <a:prstGeom prst="rect">
            <a:avLst/>
          </a:prstGeom>
          <a:noFill/>
          <a:ln w="9525">
            <a:noFill/>
            <a:miter lim="800000"/>
            <a:headEnd/>
            <a:tailEnd/>
          </a:ln>
        </p:spPr>
        <p:txBody>
          <a:bodyPr>
            <a:spAutoFit/>
          </a:bodyPr>
          <a:lstStyle/>
          <a:p>
            <a:pPr algn="just"/>
            <a:r>
              <a:rPr lang="en-US" sz="2800" b="0" dirty="0">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Thảo quả trên rừng Đản Khao đã vào mùa.</a:t>
            </a:r>
          </a:p>
          <a:p>
            <a:pPr algn="just"/>
            <a:r>
              <a:rPr lang="vi-VN" sz="320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áo, nếp khăn.</a:t>
            </a:r>
          </a:p>
          <a:p>
            <a:endParaRPr lang="en-US" sz="3200" dirty="0">
              <a:solidFill>
                <a:srgbClr val="002060"/>
              </a:solidFill>
              <a:latin typeface="Times New Roman" pitchFamily="18" charset="0"/>
              <a:cs typeface="Times New Roman" pitchFamily="18" charset="0"/>
            </a:endParaRPr>
          </a:p>
        </p:txBody>
      </p:sp>
      <p:sp>
        <p:nvSpPr>
          <p:cNvPr id="22" name="Line 7"/>
          <p:cNvSpPr>
            <a:spLocks noChangeShapeType="1"/>
          </p:cNvSpPr>
          <p:nvPr/>
        </p:nvSpPr>
        <p:spPr bwMode="auto">
          <a:xfrm flipV="1">
            <a:off x="7747909" y="2598057"/>
            <a:ext cx="1338033" cy="3175"/>
          </a:xfrm>
          <a:prstGeom prst="line">
            <a:avLst/>
          </a:prstGeom>
          <a:noFill/>
          <a:ln w="28575">
            <a:solidFill>
              <a:srgbClr val="FF0066"/>
            </a:solidFill>
            <a:round/>
            <a:headEnd/>
            <a:tailEnd/>
          </a:ln>
        </p:spPr>
        <p:txBody>
          <a:bodyPr/>
          <a:lstStyle/>
          <a:p>
            <a:endParaRPr lang="en-US"/>
          </a:p>
        </p:txBody>
      </p:sp>
      <p:sp>
        <p:nvSpPr>
          <p:cNvPr id="23" name="Line 8"/>
          <p:cNvSpPr>
            <a:spLocks noChangeShapeType="1"/>
          </p:cNvSpPr>
          <p:nvPr/>
        </p:nvSpPr>
        <p:spPr bwMode="auto">
          <a:xfrm>
            <a:off x="3789364" y="3086553"/>
            <a:ext cx="1512887" cy="0"/>
          </a:xfrm>
          <a:prstGeom prst="line">
            <a:avLst/>
          </a:prstGeom>
          <a:noFill/>
          <a:ln w="28575">
            <a:solidFill>
              <a:srgbClr val="FF0066"/>
            </a:solidFill>
            <a:round/>
            <a:headEnd/>
            <a:tailEnd/>
          </a:ln>
        </p:spPr>
        <p:txBody>
          <a:bodyPr/>
          <a:lstStyle/>
          <a:p>
            <a:endParaRPr lang="en-US"/>
          </a:p>
        </p:txBody>
      </p:sp>
      <p:sp>
        <p:nvSpPr>
          <p:cNvPr id="24" name="Line 9"/>
          <p:cNvSpPr>
            <a:spLocks noChangeShapeType="1"/>
          </p:cNvSpPr>
          <p:nvPr/>
        </p:nvSpPr>
        <p:spPr bwMode="auto">
          <a:xfrm>
            <a:off x="8066996" y="3101068"/>
            <a:ext cx="1011237" cy="0"/>
          </a:xfrm>
          <a:prstGeom prst="line">
            <a:avLst/>
          </a:prstGeom>
          <a:noFill/>
          <a:ln w="28575">
            <a:solidFill>
              <a:srgbClr val="FF0066"/>
            </a:solidFill>
            <a:round/>
            <a:headEnd/>
            <a:tailEnd/>
          </a:ln>
        </p:spPr>
        <p:txBody>
          <a:bodyPr/>
          <a:lstStyle/>
          <a:p>
            <a:endParaRPr lang="en-US"/>
          </a:p>
        </p:txBody>
      </p:sp>
      <p:sp>
        <p:nvSpPr>
          <p:cNvPr id="25" name="Line 10"/>
          <p:cNvSpPr>
            <a:spLocks noChangeShapeType="1"/>
          </p:cNvSpPr>
          <p:nvPr/>
        </p:nvSpPr>
        <p:spPr bwMode="auto">
          <a:xfrm>
            <a:off x="1783217" y="4043136"/>
            <a:ext cx="1584325" cy="0"/>
          </a:xfrm>
          <a:prstGeom prst="line">
            <a:avLst/>
          </a:prstGeom>
          <a:noFill/>
          <a:ln w="28575">
            <a:solidFill>
              <a:srgbClr val="FF0066"/>
            </a:solidFill>
            <a:round/>
            <a:headEnd/>
            <a:tailEnd/>
          </a:ln>
        </p:spPr>
        <p:txBody>
          <a:bodyPr/>
          <a:lstStyle/>
          <a:p>
            <a:endParaRPr lang="en-US"/>
          </a:p>
        </p:txBody>
      </p:sp>
      <p:sp>
        <p:nvSpPr>
          <p:cNvPr id="26" name="Line 11"/>
          <p:cNvSpPr>
            <a:spLocks noChangeShapeType="1"/>
          </p:cNvSpPr>
          <p:nvPr/>
        </p:nvSpPr>
        <p:spPr bwMode="auto">
          <a:xfrm flipV="1">
            <a:off x="3724729" y="4043136"/>
            <a:ext cx="1727200" cy="0"/>
          </a:xfrm>
          <a:prstGeom prst="line">
            <a:avLst/>
          </a:prstGeom>
          <a:noFill/>
          <a:ln w="28575">
            <a:solidFill>
              <a:srgbClr val="FF0066"/>
            </a:solidFill>
            <a:round/>
            <a:headEnd/>
            <a:tailEnd/>
          </a:ln>
        </p:spPr>
        <p:txBody>
          <a:bodyPr/>
          <a:lstStyle/>
          <a:p>
            <a:endParaRPr lang="en-US"/>
          </a:p>
        </p:txBody>
      </p:sp>
      <p:sp>
        <p:nvSpPr>
          <p:cNvPr id="27" name="Line 12"/>
          <p:cNvSpPr>
            <a:spLocks noChangeShapeType="1"/>
          </p:cNvSpPr>
          <p:nvPr/>
        </p:nvSpPr>
        <p:spPr bwMode="auto">
          <a:xfrm>
            <a:off x="3387045" y="4543198"/>
            <a:ext cx="863600" cy="0"/>
          </a:xfrm>
          <a:prstGeom prst="line">
            <a:avLst/>
          </a:prstGeom>
          <a:noFill/>
          <a:ln w="28575">
            <a:solidFill>
              <a:srgbClr val="FF0066"/>
            </a:solidFill>
            <a:round/>
            <a:headEnd/>
            <a:tailEnd/>
          </a:ln>
        </p:spPr>
        <p:txBody>
          <a:bodyPr/>
          <a:lstStyle/>
          <a:p>
            <a:endParaRPr lang="en-US"/>
          </a:p>
        </p:txBody>
      </p:sp>
      <p:sp>
        <p:nvSpPr>
          <p:cNvPr id="28" name="Line 13"/>
          <p:cNvSpPr>
            <a:spLocks noChangeShapeType="1"/>
          </p:cNvSpPr>
          <p:nvPr/>
        </p:nvSpPr>
        <p:spPr bwMode="auto">
          <a:xfrm>
            <a:off x="5788026" y="4528684"/>
            <a:ext cx="828675" cy="0"/>
          </a:xfrm>
          <a:prstGeom prst="line">
            <a:avLst/>
          </a:prstGeom>
          <a:noFill/>
          <a:ln w="28575">
            <a:solidFill>
              <a:srgbClr val="FF0066"/>
            </a:solidFill>
            <a:round/>
            <a:headEnd/>
            <a:tailEnd/>
          </a:ln>
        </p:spPr>
        <p:txBody>
          <a:bodyPr/>
          <a:lstStyle/>
          <a:p>
            <a:endParaRPr lang="en-US"/>
          </a:p>
        </p:txBody>
      </p:sp>
      <p:sp>
        <p:nvSpPr>
          <p:cNvPr id="29" name="Line 14"/>
          <p:cNvSpPr>
            <a:spLocks noChangeShapeType="1"/>
          </p:cNvSpPr>
          <p:nvPr/>
        </p:nvSpPr>
        <p:spPr bwMode="auto">
          <a:xfrm>
            <a:off x="8197171" y="4514170"/>
            <a:ext cx="863600" cy="0"/>
          </a:xfrm>
          <a:prstGeom prst="line">
            <a:avLst/>
          </a:prstGeom>
          <a:noFill/>
          <a:ln w="28575">
            <a:solidFill>
              <a:srgbClr val="FF0066"/>
            </a:solidFill>
            <a:round/>
            <a:headEnd/>
            <a:tailEnd/>
          </a:ln>
        </p:spPr>
        <p:txBody>
          <a:bodyPr/>
          <a:lstStyle/>
          <a:p>
            <a:endParaRPr lang="en-US"/>
          </a:p>
        </p:txBody>
      </p:sp>
      <p:sp>
        <p:nvSpPr>
          <p:cNvPr id="30" name="Line 15"/>
          <p:cNvSpPr>
            <a:spLocks noChangeShapeType="1"/>
          </p:cNvSpPr>
          <p:nvPr/>
        </p:nvSpPr>
        <p:spPr bwMode="auto">
          <a:xfrm>
            <a:off x="8610601" y="5028747"/>
            <a:ext cx="719138" cy="0"/>
          </a:xfrm>
          <a:prstGeom prst="line">
            <a:avLst/>
          </a:prstGeom>
          <a:noFill/>
          <a:ln w="28575">
            <a:solidFill>
              <a:srgbClr val="FF0066"/>
            </a:solidFill>
            <a:round/>
            <a:headEnd/>
            <a:tailEnd/>
          </a:ln>
        </p:spPr>
        <p:txBody>
          <a:bodyPr/>
          <a:lstStyle/>
          <a:p>
            <a:endParaRPr lang="en-US"/>
          </a:p>
        </p:txBody>
      </p:sp>
      <p:sp>
        <p:nvSpPr>
          <p:cNvPr id="31" name="Line 16"/>
          <p:cNvSpPr>
            <a:spLocks noChangeShapeType="1"/>
          </p:cNvSpPr>
          <p:nvPr/>
        </p:nvSpPr>
        <p:spPr bwMode="auto">
          <a:xfrm flipV="1">
            <a:off x="1894569" y="5542870"/>
            <a:ext cx="1728788" cy="1587"/>
          </a:xfrm>
          <a:prstGeom prst="line">
            <a:avLst/>
          </a:prstGeom>
          <a:noFill/>
          <a:ln w="28575">
            <a:solidFill>
              <a:srgbClr val="FF0066"/>
            </a:solidFill>
            <a:round/>
            <a:headEnd/>
            <a:tailEnd/>
          </a:ln>
        </p:spPr>
        <p:txBody>
          <a:bodyPr/>
          <a:lstStyle/>
          <a:p>
            <a:endParaRPr lang="en-US"/>
          </a:p>
        </p:txBody>
      </p:sp>
      <p:sp>
        <p:nvSpPr>
          <p:cNvPr id="32" name="Line 18"/>
          <p:cNvSpPr>
            <a:spLocks noChangeShapeType="1"/>
          </p:cNvSpPr>
          <p:nvPr/>
        </p:nvSpPr>
        <p:spPr bwMode="auto">
          <a:xfrm flipV="1">
            <a:off x="3929517" y="3566886"/>
            <a:ext cx="503237" cy="0"/>
          </a:xfrm>
          <a:prstGeom prst="line">
            <a:avLst/>
          </a:prstGeom>
          <a:noFill/>
          <a:ln w="28575">
            <a:solidFill>
              <a:srgbClr val="FF0066"/>
            </a:solidFill>
            <a:round/>
            <a:headEnd/>
            <a:tailEnd/>
          </a:ln>
        </p:spPr>
        <p:txBody>
          <a:bodyPr/>
          <a:lstStyle/>
          <a:p>
            <a:endParaRPr lang="en-US"/>
          </a:p>
        </p:txBody>
      </p:sp>
      <p:sp>
        <p:nvSpPr>
          <p:cNvPr id="33" name="Line 19"/>
          <p:cNvSpPr>
            <a:spLocks noChangeShapeType="1"/>
          </p:cNvSpPr>
          <p:nvPr/>
        </p:nvSpPr>
        <p:spPr bwMode="auto">
          <a:xfrm flipV="1">
            <a:off x="6915378" y="3523342"/>
            <a:ext cx="647700" cy="0"/>
          </a:xfrm>
          <a:prstGeom prst="line">
            <a:avLst/>
          </a:prstGeom>
          <a:noFill/>
          <a:ln w="28575">
            <a:solidFill>
              <a:srgbClr val="FF0066"/>
            </a:solidFill>
            <a:round/>
            <a:headEnd/>
            <a:tailEnd/>
          </a:ln>
        </p:spPr>
        <p:txBody>
          <a:bodyPr/>
          <a:lstStyle/>
          <a:p>
            <a:endParaRPr lang="en-US"/>
          </a:p>
        </p:txBody>
      </p:sp>
    </p:spTree>
    <p:extLst>
      <p:ext uri="{BB962C8B-B14F-4D97-AF65-F5344CB8AC3E}">
        <p14:creationId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ou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heckerboard(across)">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heckerboard(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amond(i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amond(ou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5"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ox(i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ox(out)">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5"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heckerboard(down)">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C9D47C7-EDFE-4A75-B0E8-A3D71B462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a16="http://schemas.microsoft.com/office/drawing/2014/main" id="{9FF1A09B-61A5-4E84-AC6F-83E8443BC371}"/>
              </a:ext>
            </a:extLst>
          </p:cNvPr>
          <p:cNvSpPr txBox="1"/>
          <p:nvPr/>
        </p:nvSpPr>
        <p:spPr>
          <a:xfrm>
            <a:off x="5335281" y="2820601"/>
            <a:ext cx="3897221"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VẬN</a:t>
            </a:r>
            <a:r>
              <a:rPr lang="en-US" altLang="zh-CN"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DỤNG</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8" descr="nen 2"/>
          <p:cNvPicPr>
            <a:picLocks noChangeAspect="1" noChangeArrowheads="1"/>
          </p:cNvPicPr>
          <p:nvPr/>
        </p:nvPicPr>
        <p:blipFill>
          <a:blip r:embed="rId2"/>
          <a:srcRect/>
          <a:stretch>
            <a:fillRect/>
          </a:stretch>
        </p:blipFill>
        <p:spPr bwMode="auto">
          <a:xfrm>
            <a:off x="9245600" y="1"/>
            <a:ext cx="2946400" cy="1851025"/>
          </a:xfrm>
          <a:prstGeom prst="rect">
            <a:avLst/>
          </a:prstGeom>
          <a:noFill/>
          <a:ln w="9525">
            <a:noFill/>
            <a:miter lim="800000"/>
            <a:headEnd/>
            <a:tailEnd/>
          </a:ln>
        </p:spPr>
      </p:pic>
      <p:sp>
        <p:nvSpPr>
          <p:cNvPr id="17415" name="AutoShape 14" descr="2Q=="/>
          <p:cNvSpPr>
            <a:spLocks noChangeAspect="1" noChangeArrowheads="1"/>
          </p:cNvSpPr>
          <p:nvPr/>
        </p:nvSpPr>
        <p:spPr bwMode="auto">
          <a:xfrm>
            <a:off x="207433" y="46038"/>
            <a:ext cx="406400" cy="304800"/>
          </a:xfrm>
          <a:prstGeom prst="rect">
            <a:avLst/>
          </a:prstGeom>
          <a:noFill/>
          <a:ln w="9525">
            <a:noFill/>
            <a:miter lim="800000"/>
            <a:headEnd/>
            <a:tailEnd/>
          </a:ln>
        </p:spPr>
        <p:txBody>
          <a:bodyPr/>
          <a:lstStyle/>
          <a:p>
            <a:endParaRPr lang="en-US"/>
          </a:p>
        </p:txBody>
      </p:sp>
      <p:sp>
        <p:nvSpPr>
          <p:cNvPr id="17416" name="AutoShape 16" descr="2Q=="/>
          <p:cNvSpPr>
            <a:spLocks noChangeAspect="1" noChangeArrowheads="1"/>
          </p:cNvSpPr>
          <p:nvPr/>
        </p:nvSpPr>
        <p:spPr bwMode="auto">
          <a:xfrm>
            <a:off x="207433" y="46038"/>
            <a:ext cx="406400" cy="304800"/>
          </a:xfrm>
          <a:prstGeom prst="rect">
            <a:avLst/>
          </a:prstGeom>
          <a:noFill/>
          <a:ln w="9525">
            <a:noFill/>
            <a:miter lim="800000"/>
            <a:headEnd/>
            <a:tailEnd/>
          </a:ln>
        </p:spPr>
        <p:txBody>
          <a:bodyPr/>
          <a:lstStyle/>
          <a:p>
            <a:endParaRPr lang="en-US"/>
          </a:p>
        </p:txBody>
      </p:sp>
      <p:sp>
        <p:nvSpPr>
          <p:cNvPr id="23570" name="Rectangle 18"/>
          <p:cNvSpPr>
            <a:spLocks noChangeArrowheads="1"/>
          </p:cNvSpPr>
          <p:nvPr/>
        </p:nvSpPr>
        <p:spPr bwMode="auto">
          <a:xfrm>
            <a:off x="2438400" y="228600"/>
            <a:ext cx="7044267" cy="457200"/>
          </a:xfrm>
          <a:prstGeom prst="rect">
            <a:avLst/>
          </a:prstGeom>
          <a:noFill/>
          <a:ln w="9525">
            <a:noFill/>
            <a:miter lim="800000"/>
            <a:headEnd/>
            <a:tailEnd/>
          </a:ln>
          <a:effectLst/>
        </p:spPr>
        <p:txBody>
          <a:bodyPr lIns="0" tIns="47610" rIns="0" bIns="0" anchor="ctr">
            <a:noAutofit/>
          </a:bodyPr>
          <a:lstStyle/>
          <a:p>
            <a:pPr algn="ctr" eaLnBrk="0" hangingPunct="0">
              <a:defRPr/>
            </a:pP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quả</a:t>
            </a:r>
            <a:endParaRPr lang="en-US" sz="3600" dirty="0">
              <a:solidFill>
                <a:srgbClr val="444444"/>
              </a:solidFill>
              <a:latin typeface="Arial" pitchFamily="34" charset="0"/>
              <a:cs typeface="Arial" pitchFamily="34" charset="0"/>
            </a:endParaRPr>
          </a:p>
        </p:txBody>
      </p:sp>
      <p:pic>
        <p:nvPicPr>
          <p:cNvPr id="17418" name="Picture 19" descr="http://www.blogsuckhoe.com/wp-content/uploads/2013/10/thao-qua.jpg"/>
          <p:cNvPicPr>
            <a:picLocks noChangeAspect="1" noChangeArrowheads="1"/>
          </p:cNvPicPr>
          <p:nvPr/>
        </p:nvPicPr>
        <p:blipFill>
          <a:blip r:embed="rId3"/>
          <a:srcRect/>
          <a:stretch>
            <a:fillRect/>
          </a:stretch>
        </p:blipFill>
        <p:spPr bwMode="auto">
          <a:xfrm>
            <a:off x="4223657" y="976086"/>
            <a:ext cx="2960914" cy="1665514"/>
          </a:xfrm>
          <a:prstGeom prst="rect">
            <a:avLst/>
          </a:prstGeom>
          <a:noFill/>
          <a:ln w="9525">
            <a:noFill/>
            <a:miter lim="800000"/>
            <a:headEnd/>
            <a:tailEnd/>
          </a:ln>
        </p:spPr>
      </p:pic>
      <p:pic>
        <p:nvPicPr>
          <p:cNvPr id="17419" name="Picture 20" descr="https://sites.google.com/site/thaoqualaocai/_/rsrc/1391921876520/home/thao-qua-tac-dung-thao-qua/giamdaudaubangthaoqua/28.jpg"/>
          <p:cNvPicPr>
            <a:picLocks noChangeAspect="1" noChangeArrowheads="1"/>
          </p:cNvPicPr>
          <p:nvPr/>
        </p:nvPicPr>
        <p:blipFill>
          <a:blip r:embed="rId4"/>
          <a:srcRect/>
          <a:stretch>
            <a:fillRect/>
          </a:stretch>
        </p:blipFill>
        <p:spPr bwMode="auto">
          <a:xfrm>
            <a:off x="1872344" y="968828"/>
            <a:ext cx="2261340" cy="1672772"/>
          </a:xfrm>
          <a:prstGeom prst="rect">
            <a:avLst/>
          </a:prstGeom>
          <a:noFill/>
          <a:ln w="9525">
            <a:noFill/>
            <a:miter lim="800000"/>
            <a:headEnd/>
            <a:tailEnd/>
          </a:ln>
        </p:spPr>
      </p:pic>
      <p:pic>
        <p:nvPicPr>
          <p:cNvPr id="17420" name="Picture 25" descr="http://static.xaluan.com/images/news/Image/2013/08/20/thao-qua-loai-thao-duoc-vua-ngon-mieng-vua-tot-cho-suc-khoe.jpg"/>
          <p:cNvPicPr>
            <a:picLocks noChangeAspect="1" noChangeArrowheads="1"/>
          </p:cNvPicPr>
          <p:nvPr/>
        </p:nvPicPr>
        <p:blipFill>
          <a:blip r:embed="rId5"/>
          <a:srcRect/>
          <a:stretch>
            <a:fillRect/>
          </a:stretch>
        </p:blipFill>
        <p:spPr bwMode="auto">
          <a:xfrm>
            <a:off x="7257143" y="953476"/>
            <a:ext cx="3251200" cy="1688123"/>
          </a:xfrm>
          <a:prstGeom prst="rect">
            <a:avLst/>
          </a:prstGeom>
          <a:noFill/>
          <a:ln w="9525">
            <a:noFill/>
            <a:miter lim="800000"/>
            <a:headEnd/>
            <a:tailEnd/>
          </a:ln>
        </p:spPr>
      </p:pic>
      <p:sp>
        <p:nvSpPr>
          <p:cNvPr id="13" name="Rectangle 12"/>
          <p:cNvSpPr/>
          <p:nvPr/>
        </p:nvSpPr>
        <p:spPr>
          <a:xfrm>
            <a:off x="2380342" y="2876568"/>
            <a:ext cx="8911771" cy="3416320"/>
          </a:xfrm>
          <a:prstGeom prst="rect">
            <a:avLst/>
          </a:prstGeom>
        </p:spPr>
        <p:txBody>
          <a:bodyPr wrap="square">
            <a:spAutoFit/>
          </a:bodyPr>
          <a:lstStyle/>
          <a:p>
            <a:pPr algn="just">
              <a:buFontTx/>
              <a:buChar char="-"/>
              <a:defRPr/>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Giảm lượng caffeine trong cơ thể</a:t>
            </a:r>
            <a:endParaRPr lang="en-US" sz="2400" dirty="0">
              <a:latin typeface="Times New Roman" pitchFamily="18" charset="0"/>
              <a:cs typeface="Times New Roman" pitchFamily="18" charset="0"/>
            </a:endParaRPr>
          </a:p>
          <a:p>
            <a:pPr algn="just">
              <a:buFontTx/>
              <a:buChar char="-"/>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defRPr/>
            </a:pPr>
            <a:r>
              <a:rPr lang="vi-VN" sz="2400" dirty="0">
                <a:latin typeface="Times New Roman" pitchFamily="18" charset="0"/>
                <a:cs typeface="Times New Roman" pitchFamily="18" charset="0"/>
              </a:rPr>
              <a:t>- Làm giảm sự co thắt dạ dày</a:t>
            </a:r>
          </a:p>
          <a:p>
            <a:pPr algn="just">
              <a:defRPr/>
            </a:pPr>
            <a:r>
              <a:rPr lang="vi-VN" sz="2400" dirty="0">
                <a:latin typeface="Times New Roman" pitchFamily="18" charset="0"/>
                <a:cs typeface="Times New Roman" pitchFamily="18" charset="0"/>
              </a:rPr>
              <a:t>- Làm mát cho cơ thể</a:t>
            </a:r>
          </a:p>
          <a:p>
            <a:pPr algn="just">
              <a:defRPr/>
            </a:pPr>
            <a:r>
              <a:rPr lang="vi-VN" sz="2400" dirty="0">
                <a:latin typeface="Times New Roman" pitchFamily="18" charset="0"/>
                <a:cs typeface="Times New Roman" pitchFamily="18" charset="0"/>
              </a:rPr>
              <a:t>- Giảm bớt đau bụng ở trẻ em</a:t>
            </a:r>
          </a:p>
          <a:p>
            <a:pPr algn="just">
              <a:defRPr/>
            </a:pPr>
            <a:r>
              <a:rPr lang="vi-VN" sz="2400" dirty="0">
                <a:latin typeface="Times New Roman" pitchFamily="18" charset="0"/>
                <a:cs typeface="Times New Roman" pitchFamily="18" charset="0"/>
              </a:rPr>
              <a:t>- Làm dịu sự đau họng</a:t>
            </a:r>
          </a:p>
          <a:p>
            <a:pPr algn="just">
              <a:defRPr/>
            </a:pPr>
            <a:r>
              <a:rPr lang="vi-VN" sz="2400" dirty="0">
                <a:latin typeface="Times New Roman" pitchFamily="18" charset="0"/>
                <a:cs typeface="Times New Roman" pitchFamily="18" charset="0"/>
              </a:rPr>
              <a:t>- Giảm đau dây thần kinh</a:t>
            </a:r>
          </a:p>
          <a:p>
            <a:pPr algn="just">
              <a:buFontTx/>
              <a:buChar char="-"/>
              <a:defRPr/>
            </a:pPr>
            <a:r>
              <a:rPr lang="vi-VN" sz="2400" dirty="0">
                <a:latin typeface="Times New Roman" pitchFamily="18" charset="0"/>
                <a:cs typeface="Times New Roman" pitchFamily="18" charset="0"/>
              </a:rPr>
              <a:t>Điều trị nhiễm trùng đường hô hấp do dị ứng như</a:t>
            </a:r>
            <a:r>
              <a:rPr lang="en-US" sz="2400" dirty="0">
                <a:latin typeface="Times New Roman" pitchFamily="18" charset="0"/>
                <a:cs typeface="Times New Roman" pitchFamily="18" charset="0"/>
              </a:rPr>
              <a:t> h</a:t>
            </a:r>
            <a:r>
              <a:rPr lang="vi-VN" sz="2400" dirty="0">
                <a:latin typeface="Times New Roman" pitchFamily="18" charset="0"/>
                <a:cs typeface="Times New Roman" pitchFamily="18" charset="0"/>
              </a:rPr>
              <a:t>o, cảm lạnh, viêm phế quản và</a:t>
            </a:r>
            <a:r>
              <a:rPr lang="en-US" sz="2400" dirty="0">
                <a:latin typeface="Times New Roman" pitchFamily="18" charset="0"/>
                <a:cs typeface="Times New Roman" pitchFamily="18" charset="0"/>
              </a:rPr>
              <a:t> hen </a:t>
            </a:r>
            <a:r>
              <a:rPr lang="en-US" sz="2400" dirty="0" err="1">
                <a:latin typeface="Times New Roman" pitchFamily="18" charset="0"/>
                <a:cs typeface="Times New Roman" pitchFamily="18" charset="0"/>
              </a:rPr>
              <a:t>suyễn</a:t>
            </a:r>
            <a:r>
              <a:rPr lang="vi-VN" sz="2400" dirty="0">
                <a:solidFill>
                  <a:schemeClr val="tx2">
                    <a:lumMod val="95000"/>
                    <a:lumOff val="5000"/>
                  </a:schemeClr>
                </a:solidFill>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0" descr="Paper bag"/>
          <p:cNvSpPr>
            <a:spLocks noChangeArrowheads="1" noChangeShapeType="1" noTextEdit="1"/>
          </p:cNvSpPr>
          <p:nvPr/>
        </p:nvSpPr>
        <p:spPr bwMode="auto">
          <a:xfrm>
            <a:off x="928688" y="2054086"/>
            <a:ext cx="10189255" cy="2365513"/>
          </a:xfrm>
          <a:prstGeom prst="rect">
            <a:avLst/>
          </a:prstGeom>
        </p:spPr>
        <p:txBody>
          <a:bodyPr wrap="none" fromWordArt="1">
            <a:prstTxWarp prst="textPlain">
              <a:avLst>
                <a:gd name="adj" fmla="val 50000"/>
              </a:avLst>
            </a:prstTxWarp>
          </a:bodyPr>
          <a:lstStyle/>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TẠM</a:t>
            </a:r>
            <a:r>
              <a:rPr lang="en-US" sz="3600" kern="1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BIỆT CÁC EM!</a:t>
            </a:r>
            <a:endPar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val="35184712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C9D47C7-EDFE-4A75-B0E8-A3D71B462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232" y="1683978"/>
            <a:ext cx="5120639" cy="3490044"/>
          </a:xfrm>
          <a:prstGeom prst="rect">
            <a:avLst/>
          </a:prstGeom>
        </p:spPr>
      </p:pic>
      <p:sp>
        <p:nvSpPr>
          <p:cNvPr id="6" name="文本框 5">
            <a:extLst>
              <a:ext uri="{FF2B5EF4-FFF2-40B4-BE49-F238E27FC236}">
                <a16:creationId xmlns:a16="http://schemas.microsoft.com/office/drawing/2014/main" id="{9FF1A09B-61A5-4E84-AC6F-83E8443BC371}"/>
              </a:ext>
            </a:extLst>
          </p:cNvPr>
          <p:cNvSpPr txBox="1"/>
          <p:nvPr/>
        </p:nvSpPr>
        <p:spPr>
          <a:xfrm>
            <a:off x="5335281" y="2820601"/>
            <a:ext cx="4320413"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KHỞI</a:t>
            </a:r>
            <a:r>
              <a:rPr lang="en-US" altLang="zh-CN"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 </a:t>
            </a:r>
            <a:r>
              <a:rPr lang="en-US" altLang="zh-CN" sz="5400" b="1" dirty="0" err="1">
                <a:solidFill>
                  <a:schemeClr val="tx1">
                    <a:lumMod val="75000"/>
                    <a:lumOff val="25000"/>
                  </a:schemeClr>
                </a:solidFill>
                <a:latin typeface="Times New Roman" pitchFamily="18" charset="0"/>
                <a:ea typeface="字魂36号-正文宋楷" panose="02000000000000000000" pitchFamily="2" charset="-122"/>
                <a:cs typeface="Times New Roman" pitchFamily="18" charset="0"/>
              </a:rPr>
              <a:t>ĐỘNG</a:t>
            </a:r>
            <a:endParaRPr lang="zh-CN" altLang="en-US" sz="5400" b="1" dirty="0">
              <a:solidFill>
                <a:schemeClr val="tx1">
                  <a:lumMod val="75000"/>
                  <a:lumOff val="2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p14="http://schemas.microsoft.com/office/powerpoint/2010/main" val="21126109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CB71167-1C0E-430D-9DC8-2E4AD3040671}"/>
              </a:ext>
            </a:extLst>
          </p:cNvPr>
          <p:cNvPicPr>
            <a:picLocks noChangeAspect="1"/>
          </p:cNvPicPr>
          <p:nvPr/>
        </p:nvPicPr>
        <p:blipFill>
          <a:blip r:embed="rId6" cstate="print"/>
          <a:stretch>
            <a:fillRect/>
          </a:stretch>
        </p:blipFill>
        <p:spPr>
          <a:xfrm>
            <a:off x="842409" y="1830103"/>
            <a:ext cx="1924233" cy="1723537"/>
          </a:xfrm>
          <a:prstGeom prst="rect">
            <a:avLst/>
          </a:prstGeom>
        </p:spPr>
      </p:pic>
      <p:pic>
        <p:nvPicPr>
          <p:cNvPr id="5" name="图片 4">
            <a:extLst>
              <a:ext uri="{FF2B5EF4-FFF2-40B4-BE49-F238E27FC236}">
                <a16:creationId xmlns:a16="http://schemas.microsoft.com/office/drawing/2014/main" id="{080C4A7F-454D-455B-A53F-F6D6C3640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6575" y="5254944"/>
            <a:ext cx="1495425" cy="1133475"/>
          </a:xfrm>
          <a:prstGeom prst="rect">
            <a:avLst/>
          </a:prstGeom>
        </p:spPr>
      </p:pic>
      <p:grpSp>
        <p:nvGrpSpPr>
          <p:cNvPr id="20" name="组合 19">
            <a:extLst>
              <a:ext uri="{FF2B5EF4-FFF2-40B4-BE49-F238E27FC236}">
                <a16:creationId xmlns:a16="http://schemas.microsoft.com/office/drawing/2014/main" id="{B65B3A18-B769-4D3D-8B32-30393C78BE79}"/>
              </a:ext>
            </a:extLst>
          </p:cNvPr>
          <p:cNvGrpSpPr/>
          <p:nvPr/>
        </p:nvGrpSpPr>
        <p:grpSpPr>
          <a:xfrm>
            <a:off x="-178476" y="3615244"/>
            <a:ext cx="5410469" cy="2705727"/>
            <a:chOff x="3537181" y="2459830"/>
            <a:chExt cx="5410469" cy="2705727"/>
          </a:xfrm>
        </p:grpSpPr>
        <p:sp>
          <p:nvSpPr>
            <p:cNvPr id="7" name="任意多边形: 形状 6">
              <a:extLst>
                <a:ext uri="{FF2B5EF4-FFF2-40B4-BE49-F238E27FC236}">
                  <a16:creationId xmlns:a16="http://schemas.microsoft.com/office/drawing/2014/main" id="{1684AC8B-3049-4A57-9347-683723D470CE}"/>
                </a:ext>
              </a:extLst>
            </p:cNvPr>
            <p:cNvSpPr/>
            <p:nvPr/>
          </p:nvSpPr>
          <p:spPr>
            <a:xfrm rot="902287">
              <a:off x="3537181" y="3175288"/>
              <a:ext cx="5410469" cy="1315977"/>
            </a:xfrm>
            <a:custGeom>
              <a:avLst/>
              <a:gdLst>
                <a:gd name="connsiteX0" fmla="*/ 0 w 4572000"/>
                <a:gd name="connsiteY0" fmla="*/ 294585 h 1315977"/>
                <a:gd name="connsiteX1" fmla="*/ 1036320 w 4572000"/>
                <a:gd name="connsiteY1" fmla="*/ 20265 h 1315977"/>
                <a:gd name="connsiteX2" fmla="*/ 1752600 w 4572000"/>
                <a:gd name="connsiteY2" fmla="*/ 782265 h 1315977"/>
                <a:gd name="connsiteX3" fmla="*/ 2926080 w 4572000"/>
                <a:gd name="connsiteY3" fmla="*/ 538425 h 1315977"/>
                <a:gd name="connsiteX4" fmla="*/ 3642360 w 4572000"/>
                <a:gd name="connsiteY4" fmla="*/ 1285185 h 1315977"/>
                <a:gd name="connsiteX5" fmla="*/ 4572000 w 4572000"/>
                <a:gd name="connsiteY5" fmla="*/ 1102305 h 131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1315977">
                  <a:moveTo>
                    <a:pt x="0" y="294585"/>
                  </a:moveTo>
                  <a:cubicBezTo>
                    <a:pt x="372110" y="116785"/>
                    <a:pt x="744220" y="-61015"/>
                    <a:pt x="1036320" y="20265"/>
                  </a:cubicBezTo>
                  <a:cubicBezTo>
                    <a:pt x="1328420" y="101545"/>
                    <a:pt x="1437640" y="695905"/>
                    <a:pt x="1752600" y="782265"/>
                  </a:cubicBezTo>
                  <a:cubicBezTo>
                    <a:pt x="2067560" y="868625"/>
                    <a:pt x="2611120" y="454605"/>
                    <a:pt x="2926080" y="538425"/>
                  </a:cubicBezTo>
                  <a:cubicBezTo>
                    <a:pt x="3241040" y="622245"/>
                    <a:pt x="3368040" y="1191205"/>
                    <a:pt x="3642360" y="1285185"/>
                  </a:cubicBezTo>
                  <a:cubicBezTo>
                    <a:pt x="3916680" y="1379165"/>
                    <a:pt x="4244340" y="1240735"/>
                    <a:pt x="4572000" y="1102305"/>
                  </a:cubicBez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8" name="MH_SubTitle_1">
              <a:extLst>
                <a:ext uri="{FF2B5EF4-FFF2-40B4-BE49-F238E27FC236}">
                  <a16:creationId xmlns:a16="http://schemas.microsoft.com/office/drawing/2014/main" id="{A1479DC1-39F4-48A0-BCF2-B60FF9C24538}"/>
                </a:ext>
              </a:extLst>
            </p:cNvPr>
            <p:cNvSpPr>
              <a:spLocks/>
            </p:cNvSpPr>
            <p:nvPr>
              <p:custDataLst>
                <p:tags r:id="rId1"/>
              </p:custDataLst>
            </p:nvPr>
          </p:nvSpPr>
          <p:spPr bwMode="auto">
            <a:xfrm>
              <a:off x="4434840" y="2459830"/>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5AE16"/>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9" name="MH_SubTitle_2">
              <a:extLst>
                <a:ext uri="{FF2B5EF4-FFF2-40B4-BE49-F238E27FC236}">
                  <a16:creationId xmlns:a16="http://schemas.microsoft.com/office/drawing/2014/main" id="{347D9527-C156-4B64-822D-FA26939631BE}"/>
                </a:ext>
              </a:extLst>
            </p:cNvPr>
            <p:cNvSpPr>
              <a:spLocks/>
            </p:cNvSpPr>
            <p:nvPr>
              <p:custDataLst>
                <p:tags r:id="rId2"/>
              </p:custDataLst>
            </p:nvPr>
          </p:nvSpPr>
          <p:spPr bwMode="auto">
            <a:xfrm>
              <a:off x="5869269" y="3367905"/>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9ED74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10" name="MH_SubTitle_4">
              <a:extLst>
                <a:ext uri="{FF2B5EF4-FFF2-40B4-BE49-F238E27FC236}">
                  <a16:creationId xmlns:a16="http://schemas.microsoft.com/office/drawing/2014/main" id="{A82D18F0-7EBC-433E-85F7-C457DD3F28DB}"/>
                </a:ext>
              </a:extLst>
            </p:cNvPr>
            <p:cNvSpPr>
              <a:spLocks/>
            </p:cNvSpPr>
            <p:nvPr>
              <p:custDataLst>
                <p:tags r:id="rId3"/>
              </p:custDataLst>
            </p:nvPr>
          </p:nvSpPr>
          <p:spPr bwMode="auto">
            <a:xfrm>
              <a:off x="7368989" y="4449118"/>
              <a:ext cx="746291" cy="716439"/>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7E33"/>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grpSp>
      <p:sp>
        <p:nvSpPr>
          <p:cNvPr id="21" name="Wave 20"/>
          <p:cNvSpPr/>
          <p:nvPr/>
        </p:nvSpPr>
        <p:spPr>
          <a:xfrm>
            <a:off x="2032000" y="2159315"/>
            <a:ext cx="8229600" cy="1828800"/>
          </a:xfrm>
          <a:prstGeom prst="wave">
            <a:avLst>
              <a:gd name="adj1" fmla="val 12500"/>
              <a:gd name="adj2" fmla="val 5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accent6">
                    <a:lumMod val="50000"/>
                  </a:schemeClr>
                </a:solidFill>
                <a:latin typeface="Times New Roman" pitchFamily="18" charset="0"/>
                <a:cs typeface="Times New Roman" pitchFamily="18" charset="0"/>
              </a:rPr>
              <a:t>Mỗi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loài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cây</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trên</a:t>
            </a:r>
            <a:r>
              <a:rPr lang="en-US" sz="3600" b="1" dirty="0">
                <a:solidFill>
                  <a:schemeClr val="accent6">
                    <a:lumMod val="50000"/>
                  </a:schemeClr>
                </a:solidFill>
                <a:latin typeface="Times New Roman" pitchFamily="18" charset="0"/>
                <a:cs typeface="Times New Roman" pitchFamily="18" charset="0"/>
              </a:rPr>
              <a:t> ban </a:t>
            </a:r>
            <a:r>
              <a:rPr lang="en-US" sz="3600" b="1" dirty="0" err="1">
                <a:solidFill>
                  <a:schemeClr val="accent6">
                    <a:lumMod val="50000"/>
                  </a:schemeClr>
                </a:solidFill>
                <a:latin typeface="Times New Roman" pitchFamily="18" charset="0"/>
                <a:cs typeface="Times New Roman" pitchFamily="18" charset="0"/>
              </a:rPr>
              <a:t>công</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nhà</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bé</a:t>
            </a:r>
            <a:r>
              <a:rPr lang="en-US" sz="3600" b="1" dirty="0">
                <a:solidFill>
                  <a:schemeClr val="accent6">
                    <a:lumMod val="50000"/>
                  </a:schemeClr>
                </a:solidFill>
                <a:latin typeface="Times New Roman" pitchFamily="18" charset="0"/>
                <a:cs typeface="Times New Roman" pitchFamily="18" charset="0"/>
              </a:rPr>
              <a:t> Thu </a:t>
            </a:r>
            <a:r>
              <a:rPr lang="en-US" sz="3600" b="1" dirty="0" err="1">
                <a:solidFill>
                  <a:schemeClr val="accent6">
                    <a:lumMod val="50000"/>
                  </a:schemeClr>
                </a:solidFill>
                <a:latin typeface="Times New Roman" pitchFamily="18" charset="0"/>
                <a:cs typeface="Times New Roman" pitchFamily="18" charset="0"/>
              </a:rPr>
              <a:t>có</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những</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đặc</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điểm</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gì</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nổi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bật</a:t>
            </a:r>
            <a:r>
              <a:rPr lang="en-US" sz="3600" b="1" dirty="0">
                <a:solidFill>
                  <a:schemeClr val="accent6">
                    <a:lumMod val="50000"/>
                  </a:schemeClr>
                </a:solidFill>
                <a:latin typeface="Times New Roman" pitchFamily="18" charset="0"/>
                <a:cs typeface="Times New Roman" pitchFamily="18" charset="0"/>
              </a:rPr>
              <a:t>?</a:t>
            </a:r>
          </a:p>
        </p:txBody>
      </p:sp>
      <p:sp>
        <p:nvSpPr>
          <p:cNvPr id="23" name="Oval Callout 22"/>
          <p:cNvSpPr/>
          <p:nvPr/>
        </p:nvSpPr>
        <p:spPr>
          <a:xfrm>
            <a:off x="1320800" y="2384287"/>
            <a:ext cx="9869714" cy="1295400"/>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7030A0"/>
                </a:solidFill>
                <a:latin typeface="Times New Roman" pitchFamily="18" charset="0"/>
                <a:cs typeface="Times New Roman" pitchFamily="18" charset="0"/>
              </a:rPr>
              <a:t>Câu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chuyện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muốn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nói</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lên</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điều</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gì</a:t>
            </a:r>
            <a:r>
              <a:rPr lang="en-US" sz="3600" b="1"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8313446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nen 2"/>
          <p:cNvPicPr>
            <a:picLocks noChangeAspect="1" noChangeArrowheads="1"/>
          </p:cNvPicPr>
          <p:nvPr/>
        </p:nvPicPr>
        <p:blipFill>
          <a:blip r:embed="rId2"/>
          <a:srcRect/>
          <a:stretch>
            <a:fillRect/>
          </a:stretch>
        </p:blipFill>
        <p:spPr bwMode="auto">
          <a:xfrm>
            <a:off x="0" y="4648200"/>
            <a:ext cx="2235200" cy="2209800"/>
          </a:xfrm>
          <a:prstGeom prst="rect">
            <a:avLst/>
          </a:prstGeom>
          <a:noFill/>
          <a:ln w="9525">
            <a:noFill/>
            <a:miter lim="800000"/>
            <a:headEnd/>
            <a:tailEnd/>
          </a:ln>
        </p:spPr>
      </p:pic>
      <p:pic>
        <p:nvPicPr>
          <p:cNvPr id="4102" name="Picture 6" descr="nen 2"/>
          <p:cNvPicPr>
            <a:picLocks noChangeAspect="1" noChangeArrowheads="1"/>
          </p:cNvPicPr>
          <p:nvPr/>
        </p:nvPicPr>
        <p:blipFill>
          <a:blip r:embed="rId3"/>
          <a:srcRect/>
          <a:stretch>
            <a:fillRect/>
          </a:stretch>
        </p:blipFill>
        <p:spPr bwMode="auto">
          <a:xfrm>
            <a:off x="9753601" y="4648200"/>
            <a:ext cx="2468033" cy="2209800"/>
          </a:xfrm>
          <a:prstGeom prst="rect">
            <a:avLst/>
          </a:prstGeom>
          <a:noFill/>
          <a:ln w="9525">
            <a:noFill/>
            <a:miter lim="800000"/>
            <a:headEnd/>
            <a:tailEnd/>
          </a:ln>
        </p:spPr>
      </p:pic>
      <p:pic>
        <p:nvPicPr>
          <p:cNvPr id="4104" name="Picture 8" descr="nen 2"/>
          <p:cNvPicPr>
            <a:picLocks noChangeAspect="1" noChangeArrowheads="1"/>
          </p:cNvPicPr>
          <p:nvPr/>
        </p:nvPicPr>
        <p:blipFill>
          <a:blip r:embed="rId4"/>
          <a:srcRect/>
          <a:stretch>
            <a:fillRect/>
          </a:stretch>
        </p:blipFill>
        <p:spPr bwMode="auto">
          <a:xfrm>
            <a:off x="9245600" y="-22225"/>
            <a:ext cx="2946400" cy="1851025"/>
          </a:xfrm>
          <a:prstGeom prst="rect">
            <a:avLst/>
          </a:prstGeom>
          <a:noFill/>
          <a:ln w="9525">
            <a:noFill/>
            <a:miter lim="800000"/>
            <a:headEnd/>
            <a:tailEnd/>
          </a:ln>
        </p:spPr>
      </p:pic>
      <p:sp>
        <p:nvSpPr>
          <p:cNvPr id="14" name="TextBox 13"/>
          <p:cNvSpPr txBox="1">
            <a:spLocks noChangeArrowheads="1"/>
          </p:cNvSpPr>
          <p:nvPr/>
        </p:nvSpPr>
        <p:spPr bwMode="auto">
          <a:xfrm>
            <a:off x="2946399" y="6135761"/>
            <a:ext cx="6125029" cy="646331"/>
          </a:xfrm>
          <a:prstGeom prst="rect">
            <a:avLst/>
          </a:prstGeom>
          <a:noFill/>
          <a:ln w="9525">
            <a:noFill/>
            <a:miter lim="800000"/>
            <a:headEnd/>
            <a:tailEnd/>
          </a:ln>
        </p:spPr>
        <p:txBody>
          <a:bodyPr wrap="square">
            <a:spAutoFit/>
          </a:bodyPr>
          <a:lstStyle/>
          <a:p>
            <a:pPr algn="ct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quả</a:t>
            </a:r>
            <a:endParaRPr lang="en-US" sz="3600" b="1" dirty="0">
              <a:solidFill>
                <a:srgbClr val="FF0000"/>
              </a:solidFill>
              <a:latin typeface="Times New Roman" pitchFamily="18" charset="0"/>
              <a:cs typeface="Times New Roman" pitchFamily="18" charset="0"/>
            </a:endParaRPr>
          </a:p>
        </p:txBody>
      </p:sp>
      <p:pic>
        <p:nvPicPr>
          <p:cNvPr id="13" name="Picture 3" descr="Picture1">
            <a:extLst>
              <a:ext uri="{FF2B5EF4-FFF2-40B4-BE49-F238E27FC236}">
                <a16:creationId xmlns:a16="http://schemas.microsoft.com/office/drawing/2014/main" id="{DB4E74E8-3E7A-458E-B385-9823B573A6FC}"/>
              </a:ext>
            </a:extLst>
          </p:cNvPr>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1099934" y="1126435"/>
            <a:ext cx="5429250" cy="466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ThaoQua[1]">
            <a:extLst>
              <a:ext uri="{FF2B5EF4-FFF2-40B4-BE49-F238E27FC236}">
                <a16:creationId xmlns:a16="http://schemas.microsoft.com/office/drawing/2014/main" id="{F3CCD2D8-8D2D-4C95-B7D6-BC3AAEE8D7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6897" y="1126435"/>
            <a:ext cx="4999037" cy="466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962675-0DA8-427B-B330-4C27942F3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120" y="1464468"/>
            <a:ext cx="3886200" cy="3929063"/>
          </a:xfrm>
          <a:prstGeom prst="rect">
            <a:avLst/>
          </a:prstGeom>
        </p:spPr>
      </p:pic>
      <p:pic>
        <p:nvPicPr>
          <p:cNvPr id="5" name="图片 4">
            <a:extLst>
              <a:ext uri="{FF2B5EF4-FFF2-40B4-BE49-F238E27FC236}">
                <a16:creationId xmlns:a16="http://schemas.microsoft.com/office/drawing/2014/main" id="{CEE60AC5-4AA9-4BF7-AA5B-CEBC2CC58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43" y="2446054"/>
            <a:ext cx="3544795" cy="2528411"/>
          </a:xfrm>
          <a:prstGeom prst="rect">
            <a:avLst/>
          </a:prstGeom>
        </p:spPr>
      </p:pic>
      <p:sp>
        <p:nvSpPr>
          <p:cNvPr id="8" name="文本框 7">
            <a:extLst>
              <a:ext uri="{FF2B5EF4-FFF2-40B4-BE49-F238E27FC236}">
                <a16:creationId xmlns:a16="http://schemas.microsoft.com/office/drawing/2014/main" id="{A1535E7A-0919-4230-8945-AE6C0EDFF93D}"/>
              </a:ext>
            </a:extLst>
          </p:cNvPr>
          <p:cNvSpPr txBox="1"/>
          <p:nvPr/>
        </p:nvSpPr>
        <p:spPr>
          <a:xfrm>
            <a:off x="6759981" y="3070999"/>
            <a:ext cx="3051676" cy="69910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LUYỆN</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ĐỌC</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2"/>
          <p:cNvSpPr txBox="1">
            <a:spLocks noChangeArrowheads="1"/>
          </p:cNvSpPr>
          <p:nvPr/>
        </p:nvSpPr>
        <p:spPr bwMode="auto">
          <a:xfrm>
            <a:off x="2525485" y="2058816"/>
            <a:ext cx="2133600" cy="457200"/>
          </a:xfrm>
          <a:prstGeom prst="rect">
            <a:avLst/>
          </a:prstGeom>
          <a:noFill/>
          <a:ln w="9525">
            <a:noFill/>
            <a:miter lim="800000"/>
            <a:headEnd/>
            <a:tailEnd/>
          </a:ln>
        </p:spPr>
        <p:txBody>
          <a:bodyPr>
            <a:spAutoFit/>
          </a:bodyPr>
          <a:lstStyle/>
          <a:p>
            <a:pPr algn="ctr">
              <a:spcBef>
                <a:spcPct val="50000"/>
              </a:spcBef>
            </a:pPr>
            <a:r>
              <a:rPr lang="en-US" sz="2400" b="1" u="sng" dirty="0" err="1">
                <a:solidFill>
                  <a:srgbClr val="FF0000"/>
                </a:solidFill>
                <a:latin typeface="Times New Roman" pitchFamily="18" charset="0"/>
                <a:cs typeface="Times New Roman" pitchFamily="18" charset="0"/>
              </a:rPr>
              <a:t>LUYỆN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ĐỌC</a:t>
            </a:r>
            <a:endParaRPr lang="en-US" sz="2400" b="1" u="sng" dirty="0">
              <a:solidFill>
                <a:srgbClr val="FF0000"/>
              </a:solidFill>
              <a:latin typeface="Times New Roman" pitchFamily="18" charset="0"/>
              <a:cs typeface="Times New Roman" pitchFamily="18" charset="0"/>
            </a:endParaRPr>
          </a:p>
        </p:txBody>
      </p:sp>
      <p:sp>
        <p:nvSpPr>
          <p:cNvPr id="5136" name="Text Box 12"/>
          <p:cNvSpPr txBox="1">
            <a:spLocks noChangeArrowheads="1"/>
          </p:cNvSpPr>
          <p:nvPr/>
        </p:nvSpPr>
        <p:spPr bwMode="auto">
          <a:xfrm>
            <a:off x="6589485" y="2058817"/>
            <a:ext cx="3048000" cy="461963"/>
          </a:xfrm>
          <a:prstGeom prst="rect">
            <a:avLst/>
          </a:prstGeom>
          <a:noFill/>
          <a:ln w="9525">
            <a:noFill/>
            <a:miter lim="800000"/>
            <a:headEnd/>
            <a:tailEnd/>
          </a:ln>
        </p:spPr>
        <p:txBody>
          <a:bodyPr>
            <a:spAutoFit/>
          </a:bodyPr>
          <a:lstStyle/>
          <a:p>
            <a:pPr>
              <a:spcBef>
                <a:spcPct val="50000"/>
              </a:spcBef>
            </a:pPr>
            <a:r>
              <a:rPr lang="en-US" sz="2400" b="1" u="sng" dirty="0" err="1">
                <a:solidFill>
                  <a:srgbClr val="FF0000"/>
                </a:solidFill>
                <a:latin typeface="Times New Roman" pitchFamily="18" charset="0"/>
                <a:cs typeface="Times New Roman" pitchFamily="18" charset="0"/>
              </a:rPr>
              <a:t>TÌM</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HIỂU</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BÀI</a:t>
            </a:r>
            <a:endParaRPr lang="en-US" sz="2400" b="1" u="sng" dirty="0">
              <a:solidFill>
                <a:srgbClr val="FF0000"/>
              </a:solidFill>
              <a:latin typeface="Times New Roman" pitchFamily="18" charset="0"/>
              <a:cs typeface="Times New Roman" pitchFamily="18" charset="0"/>
            </a:endParaRPr>
          </a:p>
        </p:txBody>
      </p:sp>
      <p:cxnSp>
        <p:nvCxnSpPr>
          <p:cNvPr id="22" name="Straight Connector 21"/>
          <p:cNvCxnSpPr/>
          <p:nvPr/>
        </p:nvCxnSpPr>
        <p:spPr>
          <a:xfrm rot="5400000">
            <a:off x="4800902" y="3466400"/>
            <a:ext cx="2362200" cy="4233"/>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a:spLocks noChangeArrowheads="1"/>
          </p:cNvSpPr>
          <p:nvPr/>
        </p:nvSpPr>
        <p:spPr bwMode="auto">
          <a:xfrm>
            <a:off x="2322285" y="2592217"/>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Đản Khao</a:t>
            </a:r>
          </a:p>
        </p:txBody>
      </p:sp>
      <p:sp>
        <p:nvSpPr>
          <p:cNvPr id="24" name="TextBox 23"/>
          <p:cNvSpPr txBox="1">
            <a:spLocks noChangeArrowheads="1"/>
          </p:cNvSpPr>
          <p:nvPr/>
        </p:nvSpPr>
        <p:spPr bwMode="auto">
          <a:xfrm>
            <a:off x="2322285" y="3049417"/>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lướt thướt</a:t>
            </a:r>
          </a:p>
        </p:txBody>
      </p:sp>
      <p:sp>
        <p:nvSpPr>
          <p:cNvPr id="26" name="TextBox 25"/>
          <p:cNvSpPr txBox="1">
            <a:spLocks noChangeArrowheads="1"/>
          </p:cNvSpPr>
          <p:nvPr/>
        </p:nvSpPr>
        <p:spPr bwMode="auto">
          <a:xfrm>
            <a:off x="2322285" y="4116217"/>
            <a:ext cx="2336800" cy="461963"/>
          </a:xfrm>
          <a:prstGeom prst="rect">
            <a:avLst/>
          </a:prstGeom>
          <a:noFill/>
          <a:ln w="9525">
            <a:noFill/>
            <a:miter lim="800000"/>
            <a:headEnd/>
            <a:tailEnd/>
          </a:ln>
        </p:spPr>
        <p:txBody>
          <a:bodyPr>
            <a:spAutoFit/>
          </a:bodyPr>
          <a:lstStyle/>
          <a:p>
            <a:r>
              <a:rPr lang="en-US" sz="2400" dirty="0">
                <a:solidFill>
                  <a:srgbClr val="CC00FF"/>
                </a:solidFill>
                <a:latin typeface="Times New Roman" pitchFamily="18" charset="0"/>
                <a:cs typeface="Times New Roman" pitchFamily="18" charset="0"/>
              </a:rPr>
              <a:t>chon </a:t>
            </a:r>
            <a:r>
              <a:rPr lang="en-US" sz="2400" dirty="0" err="1">
                <a:solidFill>
                  <a:srgbClr val="CC00FF"/>
                </a:solidFill>
                <a:latin typeface="Times New Roman" pitchFamily="18" charset="0"/>
                <a:cs typeface="Times New Roman" pitchFamily="18" charset="0"/>
              </a:rPr>
              <a:t>chót</a:t>
            </a:r>
            <a:endParaRPr lang="en-US" sz="2400" dirty="0">
              <a:solidFill>
                <a:srgbClr val="CC00FF"/>
              </a:solidFill>
              <a:latin typeface="Times New Roman" pitchFamily="18" charset="0"/>
              <a:cs typeface="Times New Roman" pitchFamily="18" charset="0"/>
            </a:endParaRPr>
          </a:p>
        </p:txBody>
      </p:sp>
      <p:sp>
        <p:nvSpPr>
          <p:cNvPr id="25" name="TextBox 24"/>
          <p:cNvSpPr txBox="1">
            <a:spLocks noChangeArrowheads="1"/>
          </p:cNvSpPr>
          <p:nvPr/>
        </p:nvSpPr>
        <p:spPr bwMode="auto">
          <a:xfrm>
            <a:off x="2423885" y="3582817"/>
            <a:ext cx="2336800" cy="461963"/>
          </a:xfrm>
          <a:prstGeom prst="rect">
            <a:avLst/>
          </a:prstGeom>
          <a:noFill/>
          <a:ln w="9525">
            <a:noFill/>
            <a:miter lim="800000"/>
            <a:headEnd/>
            <a:tailEnd/>
          </a:ln>
        </p:spPr>
        <p:txBody>
          <a:bodyPr>
            <a:spAutoFit/>
          </a:bodyPr>
          <a:lstStyle/>
          <a:p>
            <a:r>
              <a:rPr lang="en-US" sz="2400">
                <a:solidFill>
                  <a:srgbClr val="CC00FF"/>
                </a:solidFill>
                <a:latin typeface="Times New Roman" pitchFamily="18" charset="0"/>
                <a:cs typeface="Times New Roman" pitchFamily="18" charset="0"/>
              </a:rPr>
              <a:t>Chin San</a:t>
            </a:r>
          </a:p>
        </p:txBody>
      </p:sp>
      <p:sp>
        <p:nvSpPr>
          <p:cNvPr id="15" name="TextBox 14"/>
          <p:cNvSpPr txBox="1">
            <a:spLocks noChangeArrowheads="1"/>
          </p:cNvSpPr>
          <p:nvPr/>
        </p:nvSpPr>
        <p:spPr bwMode="auto">
          <a:xfrm>
            <a:off x="6437085" y="2483359"/>
            <a:ext cx="2336800" cy="954107"/>
          </a:xfrm>
          <a:prstGeom prst="rect">
            <a:avLst/>
          </a:prstGeom>
          <a:noFill/>
          <a:ln w="9525">
            <a:noFill/>
            <a:miter lim="800000"/>
            <a:headEnd/>
            <a:tailEnd/>
          </a:ln>
        </p:spPr>
        <p:txBody>
          <a:bodyPr>
            <a:spAutoFit/>
          </a:bodyPr>
          <a:lstStyle/>
          <a:p>
            <a:pPr>
              <a:buFontTx/>
              <a:buChar char="-"/>
            </a:pPr>
            <a:r>
              <a:rPr lang="en-US" sz="2800" b="1" dirty="0">
                <a:solidFill>
                  <a:srgbClr val="CC00FF"/>
                </a:solidFill>
                <a:latin typeface="Times New Roman" pitchFamily="18" charset="0"/>
                <a:cs typeface="Times New Roman" pitchFamily="18" charset="0"/>
              </a:rPr>
              <a:t> </a:t>
            </a:r>
            <a:r>
              <a:rPr lang="en-US" sz="2800" b="1" dirty="0" err="1">
                <a:solidFill>
                  <a:srgbClr val="CC00FF"/>
                </a:solidFill>
                <a:latin typeface="Times New Roman" pitchFamily="18" charset="0"/>
                <a:cs typeface="Times New Roman" pitchFamily="18" charset="0"/>
              </a:rPr>
              <a:t>Đản</a:t>
            </a:r>
            <a:r>
              <a:rPr lang="en-US" sz="2800" b="1" dirty="0">
                <a:solidFill>
                  <a:srgbClr val="CC00FF"/>
                </a:solidFill>
                <a:latin typeface="Times New Roman" pitchFamily="18" charset="0"/>
                <a:cs typeface="Times New Roman" pitchFamily="18" charset="0"/>
              </a:rPr>
              <a:t> </a:t>
            </a:r>
            <a:r>
              <a:rPr lang="en-US" sz="2800" b="1" dirty="0" err="1">
                <a:solidFill>
                  <a:srgbClr val="CC00FF"/>
                </a:solidFill>
                <a:latin typeface="Times New Roman" pitchFamily="18" charset="0"/>
                <a:cs typeface="Times New Roman" pitchFamily="18" charset="0"/>
              </a:rPr>
              <a:t>Khao</a:t>
            </a:r>
            <a:endParaRPr lang="en-US" sz="2800" b="1" dirty="0">
              <a:solidFill>
                <a:srgbClr val="CC00FF"/>
              </a:solidFill>
              <a:latin typeface="Times New Roman" pitchFamily="18" charset="0"/>
              <a:cs typeface="Times New Roman" pitchFamily="18" charset="0"/>
            </a:endParaRPr>
          </a:p>
          <a:p>
            <a:pPr>
              <a:buFontTx/>
              <a:buChar char="-"/>
            </a:pPr>
            <a:r>
              <a:rPr lang="en-US" sz="2800" b="1" dirty="0">
                <a:solidFill>
                  <a:srgbClr val="CC00FF"/>
                </a:solidFill>
                <a:latin typeface="Times New Roman" pitchFamily="18" charset="0"/>
                <a:cs typeface="Times New Roman" pitchFamily="18" charset="0"/>
              </a:rPr>
              <a:t> Chin San</a:t>
            </a:r>
          </a:p>
        </p:txBody>
      </p:sp>
      <p:pic>
        <p:nvPicPr>
          <p:cNvPr id="11" name="Picture 6" descr="https://upload.wikimedia.org/wikipedia/vi/thumb/b/b3/Mienbac11.jpg/800px-Mienbac11.jpg"/>
          <p:cNvPicPr>
            <a:picLocks noChangeAspect="1" noChangeArrowheads="1"/>
          </p:cNvPicPr>
          <p:nvPr/>
        </p:nvPicPr>
        <p:blipFill>
          <a:blip r:embed="rId2"/>
          <a:srcRect/>
          <a:stretch>
            <a:fillRect/>
          </a:stretch>
        </p:blipFill>
        <p:spPr bwMode="auto">
          <a:xfrm>
            <a:off x="6237662" y="3575560"/>
            <a:ext cx="5432791" cy="3280228"/>
          </a:xfrm>
          <a:prstGeom prst="rect">
            <a:avLst/>
          </a:prstGeom>
          <a:noFill/>
          <a:ln w="9525">
            <a:noFill/>
            <a:miter lim="800000"/>
            <a:headEnd/>
            <a:tailEnd/>
          </a:ln>
        </p:spPr>
      </p:pic>
      <p:sp>
        <p:nvSpPr>
          <p:cNvPr id="16" name="TextBox 15">
            <a:extLst>
              <a:ext uri="{FF2B5EF4-FFF2-40B4-BE49-F238E27FC236}">
                <a16:creationId xmlns:a16="http://schemas.microsoft.com/office/drawing/2014/main" id="{2B9BFA2E-26E2-406C-941C-D132E24EB245}"/>
              </a:ext>
            </a:extLst>
          </p:cNvPr>
          <p:cNvSpPr txBox="1">
            <a:spLocks noChangeArrowheads="1"/>
          </p:cNvSpPr>
          <p:nvPr/>
        </p:nvSpPr>
        <p:spPr bwMode="auto">
          <a:xfrm>
            <a:off x="3942519" y="917716"/>
            <a:ext cx="525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   MÙA THẢO QUẢ</a:t>
            </a:r>
          </a:p>
          <a:p>
            <a:pPr eaLnBrk="1" hangingPunct="1"/>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000" b="1">
                <a:solidFill>
                  <a:srgbClr val="0000FF"/>
                </a:solidFill>
                <a:latin typeface="Times New Roman" panose="02020603050405020304" pitchFamily="18" charset="0"/>
                <a:cs typeface="Times New Roman" panose="02020603050405020304" pitchFamily="18" charset="0"/>
              </a:rPr>
              <a:t>Theo Ma Văn Kháng</a:t>
            </a:r>
          </a:p>
        </p:txBody>
      </p:sp>
      <p:sp>
        <p:nvSpPr>
          <p:cNvPr id="17" name="Text Box 3">
            <a:extLst>
              <a:ext uri="{FF2B5EF4-FFF2-40B4-BE49-F238E27FC236}">
                <a16:creationId xmlns:a16="http://schemas.microsoft.com/office/drawing/2014/main" id="{C5CC1D37-1E21-4E67-892A-2F90706705EF}"/>
              </a:ext>
            </a:extLst>
          </p:cNvPr>
          <p:cNvSpPr txBox="1">
            <a:spLocks noChangeArrowheads="1"/>
          </p:cNvSpPr>
          <p:nvPr/>
        </p:nvSpPr>
        <p:spPr bwMode="auto">
          <a:xfrm>
            <a:off x="3332919" y="30509"/>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Thứ hai ngày 22 tháng 11 năm 2021</a:t>
            </a:r>
          </a:p>
        </p:txBody>
      </p:sp>
      <p:sp>
        <p:nvSpPr>
          <p:cNvPr id="18" name="Text Box 4">
            <a:extLst>
              <a:ext uri="{FF2B5EF4-FFF2-40B4-BE49-F238E27FC236}">
                <a16:creationId xmlns:a16="http://schemas.microsoft.com/office/drawing/2014/main" id="{BEDD983F-197C-4BDD-BE7D-7D602134FAD9}"/>
              </a:ext>
            </a:extLst>
          </p:cNvPr>
          <p:cNvSpPr txBox="1">
            <a:spLocks noChangeArrowheads="1"/>
          </p:cNvSpPr>
          <p:nvPr/>
        </p:nvSpPr>
        <p:spPr bwMode="auto">
          <a:xfrm>
            <a:off x="5085519" y="427384"/>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a:solidFill>
                  <a:srgbClr val="0000FF"/>
                </a:solidFill>
                <a:latin typeface=".VnTime" panose="020B7200000000000000" pitchFamily="34" charset="0"/>
              </a:rPr>
              <a:t>TËp ®äc</a:t>
            </a:r>
            <a:endParaRPr lang="en-US" altLang="en-US" sz="2800" b="1" u="sng">
              <a:solidFill>
                <a:srgbClr val="0000FF"/>
              </a:solidFill>
              <a:latin typeface=".VnTimeH" panose="020B7200000000000000"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par>
                                <p:cTn id="13" presetID="5" presetClass="exit" presetSubtype="10" fill="hold" nodeType="withEffect">
                                  <p:stCondLst>
                                    <p:cond delay="0"/>
                                  </p:stCondLst>
                                  <p:childTnLst>
                                    <p:animEffect transition="out" filter="checkerboard(across)">
                                      <p:cBhvr>
                                        <p:cTn id="14" dur="1000"/>
                                        <p:tgtEl>
                                          <p:spTgt spid="11"/>
                                        </p:tgtEl>
                                      </p:cBhvr>
                                    </p:animEffect>
                                    <p:set>
                                      <p:cBhvr>
                                        <p:cTn id="15"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962675-0DA8-427B-B330-4C27942F3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120" y="2007808"/>
            <a:ext cx="3886200" cy="3929063"/>
          </a:xfrm>
          <a:prstGeom prst="rect">
            <a:avLst/>
          </a:prstGeom>
        </p:spPr>
      </p:pic>
      <p:pic>
        <p:nvPicPr>
          <p:cNvPr id="5" name="图片 4">
            <a:extLst>
              <a:ext uri="{FF2B5EF4-FFF2-40B4-BE49-F238E27FC236}">
                <a16:creationId xmlns:a16="http://schemas.microsoft.com/office/drawing/2014/main" id="{CEE60AC5-4AA9-4BF7-AA5B-CEBC2CC58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43" y="2446054"/>
            <a:ext cx="3544795" cy="2528411"/>
          </a:xfrm>
          <a:prstGeom prst="rect">
            <a:avLst/>
          </a:prstGeom>
        </p:spPr>
      </p:pic>
      <p:sp>
        <p:nvSpPr>
          <p:cNvPr id="8" name="文本框 7">
            <a:extLst>
              <a:ext uri="{FF2B5EF4-FFF2-40B4-BE49-F238E27FC236}">
                <a16:creationId xmlns:a16="http://schemas.microsoft.com/office/drawing/2014/main" id="{A1535E7A-0919-4230-8945-AE6C0EDFF93D}"/>
              </a:ext>
            </a:extLst>
          </p:cNvPr>
          <p:cNvSpPr txBox="1"/>
          <p:nvPr/>
        </p:nvSpPr>
        <p:spPr>
          <a:xfrm>
            <a:off x="6618514" y="3070999"/>
            <a:ext cx="3381829" cy="75713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TÌM</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HIỂU</a:t>
            </a:r>
            <a:r>
              <a:rPr lang="en-US" altLang="zh-CN"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 </a:t>
            </a:r>
            <a:r>
              <a:rPr lang="en-US" altLang="zh-CN" b="1" dirty="0" err="1">
                <a:solidFill>
                  <a:schemeClr val="tx1">
                    <a:lumMod val="65000"/>
                    <a:lumOff val="35000"/>
                  </a:schemeClr>
                </a:solidFill>
                <a:latin typeface="Times New Roman" pitchFamily="18" charset="0"/>
                <a:ea typeface="字魂36号-正文宋楷" panose="02000000000000000000" pitchFamily="2" charset="-122"/>
                <a:cs typeface="Times New Roman" pitchFamily="18" charset="0"/>
              </a:rPr>
              <a:t>BÀI</a:t>
            </a:r>
            <a:endParaRPr lang="zh-CN" altLang="en-US" b="1" dirty="0">
              <a:solidFill>
                <a:schemeClr val="tx1">
                  <a:lumMod val="65000"/>
                  <a:lumOff val="35000"/>
                </a:schemeClr>
              </a:solidFill>
              <a:latin typeface="Times New Roman" pitchFamily="18" charset="0"/>
              <a:ea typeface="字魂36号-正文宋楷" panose="02000000000000000000" pitchFamily="2" charset="-122"/>
              <a:cs typeface="Times New Roman" pitchFamily="18" charset="0"/>
            </a:endParaRPr>
          </a:p>
        </p:txBody>
      </p:sp>
    </p:spTree>
    <p:extLst>
      <p:ext uri="{BB962C8B-B14F-4D97-AF65-F5344CB8AC3E}">
        <p14:creationId xmlns:p14="http://schemas.microsoft.com/office/powerpoint/2010/main" val="2275070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Box 14"/>
          <p:cNvSpPr txBox="1">
            <a:spLocks noChangeArrowheads="1"/>
          </p:cNvSpPr>
          <p:nvPr/>
        </p:nvSpPr>
        <p:spPr bwMode="auto">
          <a:xfrm>
            <a:off x="0" y="1981200"/>
            <a:ext cx="12192000" cy="3508653"/>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p>
          <a:p>
            <a:pPr algn="just">
              <a:buFontTx/>
              <a:buChar cha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hương</a:t>
            </a:r>
            <a:r>
              <a:rPr lang="en-US" sz="2400" dirty="0">
                <a:solidFill>
                  <a:srgbClr val="FF0000"/>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mạnh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mùi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đặc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biệt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với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tả</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lướt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thướt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quyến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ngọt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lựng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nồng</a:t>
            </a:r>
            <a:r>
              <a:rPr lang="en-US" sz="2400" dirty="0">
                <a:solidFill>
                  <a:srgbClr val="FF0000"/>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tỏa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dài</a:t>
            </a:r>
            <a:r>
              <a:rPr lang="en-US" sz="2400" dirty="0">
                <a:solidFill>
                  <a:srgbClr val="0000FF"/>
                </a:solidFill>
                <a:latin typeface="Times New Roman" pitchFamily="18" charset="0"/>
                <a:cs typeface="Times New Roman" pitchFamily="18" charset="0"/>
              </a:rPr>
              <a:t>.</a:t>
            </a:r>
          </a:p>
          <a:p>
            <a:pPr algn="just">
              <a:buFontTx/>
              <a:buChar cha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ngắn</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Cây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cỏ</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FF0000"/>
                </a:solidFill>
                <a:latin typeface="Times New Roman" pitchFamily="18" charset="0"/>
                <a:cs typeface="Times New Roman" pitchFamily="18" charset="0"/>
              </a:rPr>
              <a:t>. </a:t>
            </a:r>
            <a:r>
              <a:rPr lang="en-US" sz="2400" i="1"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lặp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thơm</a:t>
            </a:r>
            <a:r>
              <a:rPr lang="en-US" sz="2400" i="1"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mùi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gian</a:t>
            </a:r>
            <a:r>
              <a:rPr lang="en-US" sz="2400" dirty="0">
                <a:solidFill>
                  <a:srgbClr val="0000FF"/>
                </a:solidFill>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7176" name="TextBox 15"/>
          <p:cNvSpPr txBox="1">
            <a:spLocks noChangeArrowheads="1"/>
          </p:cNvSpPr>
          <p:nvPr/>
        </p:nvSpPr>
        <p:spPr bwMode="auto">
          <a:xfrm>
            <a:off x="943429" y="762001"/>
            <a:ext cx="10566400" cy="830263"/>
          </a:xfrm>
          <a:prstGeom prst="rect">
            <a:avLst/>
          </a:prstGeom>
          <a:noFill/>
          <a:ln w="9525">
            <a:noFill/>
            <a:miter lim="800000"/>
            <a:headEnd/>
            <a:tailEnd/>
          </a:ln>
        </p:spPr>
        <p:txBody>
          <a:bodyPr/>
          <a:lstStyle/>
          <a:p>
            <a:pPr algn="ctr"/>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Thảo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mùa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dùng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từ</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đoạn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đầu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a:t>
            </a:r>
            <a:r>
              <a:rPr lang="en-US" sz="3200" b="1" dirty="0">
                <a:solidFill>
                  <a:srgbClr val="0000FF"/>
                </a:solidFill>
                <a:latin typeface="Times New Roman" pitchFamily="18" charset="0"/>
                <a:cs typeface="Times New Roman" pitchFamily="18" charset="0"/>
              </a:rPr>
              <a:t> ý?</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AutoShape 19" descr="Newsprint"/>
          <p:cNvSpPr>
            <a:spLocks noChangeArrowheads="1"/>
          </p:cNvSpPr>
          <p:nvPr/>
        </p:nvSpPr>
        <p:spPr bwMode="auto">
          <a:xfrm>
            <a:off x="1016000" y="2189921"/>
            <a:ext cx="9956800" cy="990600"/>
          </a:xfrm>
          <a:prstGeom prst="rect">
            <a:avLst/>
          </a:prstGeom>
          <a:noFill/>
          <a:ln w="28575">
            <a:noFill/>
            <a:round/>
            <a:headEnd/>
            <a:tailEnd/>
          </a:ln>
        </p:spPr>
        <p:txBody>
          <a:bodyPr/>
          <a:lstStyle/>
          <a:p>
            <a:pPr algn="ctr"/>
            <a:r>
              <a:rPr lang="en-US" sz="3200" b="1" dirty="0">
                <a:solidFill>
                  <a:srgbClr val="0000FF"/>
                </a:solidFill>
                <a:latin typeface="Times New Roman" pitchFamily="18" charset="0"/>
                <a:cs typeface="Times New Roman" pitchFamily="18" charset="0"/>
              </a:rPr>
              <a:t>2. </a:t>
            </a:r>
            <a:r>
              <a:rPr lang="en-US" sz="3200" b="1" dirty="0" err="1">
                <a:solidFill>
                  <a:srgbClr val="0000FF"/>
                </a:solidFill>
                <a:latin typeface="Times New Roman" pitchFamily="18" charset="0"/>
                <a:cs typeface="Times New Roman" pitchFamily="18" charset="0"/>
              </a:rPr>
              <a:t>Tìm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chi </a:t>
            </a:r>
            <a:r>
              <a:rPr lang="en-US" sz="3200" b="1" dirty="0" err="1">
                <a:solidFill>
                  <a:srgbClr val="0000FF"/>
                </a:solidFill>
                <a:latin typeface="Times New Roman" pitchFamily="18" charset="0"/>
                <a:cs typeface="Times New Roman" pitchFamily="18" charset="0"/>
              </a:rPr>
              <a:t>tiết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thảo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triển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nhanh</a:t>
            </a:r>
            <a:r>
              <a:rPr lang="en-US" sz="3200" b="1" dirty="0">
                <a:solidFill>
                  <a:srgbClr val="0000FF"/>
                </a:solidFill>
                <a:latin typeface="Times New Roman" pitchFamily="18" charset="0"/>
                <a:cs typeface="Times New Roman" pitchFamily="18" charset="0"/>
              </a:rPr>
              <a:t>.</a:t>
            </a:r>
          </a:p>
        </p:txBody>
      </p:sp>
      <p:sp>
        <p:nvSpPr>
          <p:cNvPr id="9" name="Rectangle 8"/>
          <p:cNvSpPr/>
          <p:nvPr/>
        </p:nvSpPr>
        <p:spPr>
          <a:xfrm>
            <a:off x="711200" y="3903558"/>
            <a:ext cx="10606158" cy="1569660"/>
          </a:xfrm>
          <a:prstGeom prst="rect">
            <a:avLst/>
          </a:prstGeom>
        </p:spPr>
        <p:txBody>
          <a:bodyPr wrap="square">
            <a:spAutoFit/>
          </a:bodyPr>
          <a:lstStyle/>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Mới đầu xuân năm kia, những hạt thảo quả reo trên đất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rừng, qua một năm đã lớn cao tới bụng người.</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Một năm sau nữa, từ một thân lẻ đâm thêm hai </a:t>
            </a:r>
            <a:r>
              <a:rPr lang="en-US" sz="2400" dirty="0" err="1">
                <a:latin typeface="Times New Roman" pitchFamily="18" charset="0"/>
                <a:cs typeface="Times New Roman" pitchFamily="18" charset="0"/>
              </a:rPr>
              <a:t>nhánh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Thoáng cái, thảo quả vươn ngọn, xòe lá, lấn chiếm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a:t>
            </a:r>
          </a:p>
        </p:txBody>
      </p:sp>
    </p:spTree>
  </p:cSld>
  <p:clrMapOvr>
    <a:masterClrMapping/>
  </p:clrMapOvr>
  <p:transition>
    <p:strips dir="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4"/>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538</TotalTime>
  <Words>658</Words>
  <Application>Microsoft Office PowerPoint</Application>
  <PresentationFormat>Widescreen</PresentationFormat>
  <Paragraphs>60</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等线</vt:lpstr>
      <vt:lpstr>微软雅黑</vt:lpstr>
      <vt:lpstr>.VnTime</vt:lpstr>
      <vt:lpstr>.VnTimeH</vt:lpstr>
      <vt:lpstr>Arial</vt:lpstr>
      <vt:lpstr>Times New Roman</vt:lpstr>
      <vt:lpstr>字魂36号-正文宋楷</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Administrator</cp:lastModifiedBy>
  <cp:revision>71</cp:revision>
  <dcterms:created xsi:type="dcterms:W3CDTF">2017-08-18T03:02:00Z</dcterms:created>
  <dcterms:modified xsi:type="dcterms:W3CDTF">2023-11-12T16:34:26Z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